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handoutMasterIdLst>
    <p:handoutMasterId r:id="rId19"/>
  </p:handoutMasterIdLst>
  <p:sldIdLst>
    <p:sldId id="257" r:id="rId2"/>
    <p:sldId id="258" r:id="rId3"/>
    <p:sldId id="259" r:id="rId4"/>
    <p:sldId id="260" r:id="rId5"/>
    <p:sldId id="261" r:id="rId6"/>
    <p:sldId id="262" r:id="rId7"/>
    <p:sldId id="268" r:id="rId8"/>
    <p:sldId id="263" r:id="rId9"/>
    <p:sldId id="264" r:id="rId10"/>
    <p:sldId id="265" r:id="rId11"/>
    <p:sldId id="266" r:id="rId12"/>
    <p:sldId id="273" r:id="rId13"/>
    <p:sldId id="269" r:id="rId14"/>
    <p:sldId id="274" r:id="rId15"/>
    <p:sldId id="272" r:id="rId16"/>
    <p:sldId id="271" r:id="rId17"/>
  </p:sldIdLst>
  <p:sldSz cx="12192000" cy="6858000"/>
  <p:notesSz cx="6858000" cy="9144000"/>
  <p:embeddedFontLst>
    <p:embeddedFont>
      <p:font typeface="思源黑体 CN Light" panose="02010600030101010101" charset="-122"/>
      <p:regular r:id="rId20"/>
    </p:embeddedFont>
    <p:embeddedFont>
      <p:font typeface="思源黑体 CN Normal" panose="02010600030101010101" charset="-122"/>
      <p:regular r:id="rId21"/>
    </p:embeddedFont>
    <p:embeddedFont>
      <p:font typeface="思源宋体 CN SemiBold" panose="02010600030101010101" charset="-122"/>
      <p:bold r:id="rId22"/>
    </p:embeddedFont>
    <p:embeddedFont>
      <p:font typeface="Calibri" panose="020F0502020204030204" pitchFamily="34" charset="0"/>
      <p:regular r:id="rId23"/>
      <p:bold r:id="rId24"/>
      <p:italic r:id="rId25"/>
      <p:boldItalic r:id="rId26"/>
    </p:embeddedFont>
    <p:embeddedFont>
      <p:font typeface="华文中宋" panose="02010600040101010101" pitchFamily="2" charset="-122"/>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BDB5"/>
    <a:srgbClr val="FEDE82"/>
    <a:srgbClr val="FDD157"/>
    <a:srgbClr val="E9743F"/>
    <a:srgbClr val="AFB68C"/>
    <a:srgbClr val="BA6FB0"/>
    <a:srgbClr val="A4623E"/>
    <a:srgbClr val="996C44"/>
    <a:srgbClr val="F69B49"/>
    <a:srgbClr val="E9B4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00" autoAdjust="0"/>
    <p:restoredTop sz="94660"/>
  </p:normalViewPr>
  <p:slideViewPr>
    <p:cSldViewPr snapToGrid="0">
      <p:cViewPr varScale="1">
        <p:scale>
          <a:sx n="59" d="100"/>
          <a:sy n="59" d="100"/>
        </p:scale>
        <p:origin x="54" y="1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411C0-06C7-4B72-BE2C-384D26E87B1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B842938D-1E58-464D-B6F1-331DE2A45F5A}">
      <dgm:prSet phldrT="[文本]"/>
      <dgm:spPr/>
      <dgm:t>
        <a:bodyPr/>
        <a:lstStyle/>
        <a:p>
          <a:r>
            <a:rPr lang="zh-CN" altLang="en-US" dirty="0"/>
            <a:t>焊接工字梁设计问题</a:t>
          </a:r>
        </a:p>
      </dgm:t>
    </dgm:pt>
    <dgm:pt modelId="{0DA8F742-C9EC-450F-BEBB-250F817C5B20}" type="parTrans" cxnId="{09D16C70-B64C-4914-858C-BD18907E9D7E}">
      <dgm:prSet/>
      <dgm:spPr/>
      <dgm:t>
        <a:bodyPr/>
        <a:lstStyle/>
        <a:p>
          <a:endParaRPr lang="zh-CN" altLang="en-US"/>
        </a:p>
      </dgm:t>
    </dgm:pt>
    <dgm:pt modelId="{E409F892-C010-4209-A959-48502655788F}" type="sibTrans" cxnId="{09D16C70-B64C-4914-858C-BD18907E9D7E}">
      <dgm:prSet/>
      <dgm:spPr/>
      <dgm:t>
        <a:bodyPr/>
        <a:lstStyle/>
        <a:p>
          <a:endParaRPr lang="zh-CN" altLang="en-US"/>
        </a:p>
      </dgm:t>
    </dgm:pt>
    <dgm:pt modelId="{3B42412B-442D-412D-9151-2A85486F327B}">
      <dgm:prSet phldrT="[文本]"/>
      <dgm:spPr/>
      <dgm:t>
        <a:bodyPr/>
        <a:lstStyle/>
        <a:p>
          <a:r>
            <a:rPr lang="zh-CN" altLang="en-US" b="0" i="0" dirty="0"/>
            <a:t>多盘离合器制动器设计问题</a:t>
          </a:r>
          <a:endParaRPr lang="zh-CN" altLang="en-US" dirty="0"/>
        </a:p>
      </dgm:t>
    </dgm:pt>
    <dgm:pt modelId="{6A97BB5D-14E2-4F4C-855C-04535E1955F3}" type="parTrans" cxnId="{9718D81C-187C-4E23-838A-B17AFCD41ED8}">
      <dgm:prSet/>
      <dgm:spPr/>
      <dgm:t>
        <a:bodyPr/>
        <a:lstStyle/>
        <a:p>
          <a:endParaRPr lang="zh-CN" altLang="en-US"/>
        </a:p>
      </dgm:t>
    </dgm:pt>
    <dgm:pt modelId="{63B535F9-063B-4BBD-9AC1-39492211617E}" type="sibTrans" cxnId="{9718D81C-187C-4E23-838A-B17AFCD41ED8}">
      <dgm:prSet/>
      <dgm:spPr/>
      <dgm:t>
        <a:bodyPr/>
        <a:lstStyle/>
        <a:p>
          <a:endParaRPr lang="zh-CN" altLang="en-US"/>
        </a:p>
      </dgm:t>
    </dgm:pt>
    <dgm:pt modelId="{BCBE70D1-6CD3-4E77-BD40-B2FF57353108}">
      <dgm:prSet phldrT="[文本]"/>
      <dgm:spPr/>
      <dgm:t>
        <a:bodyPr/>
        <a:lstStyle/>
        <a:p>
          <a:r>
            <a:rPr lang="zh-CN" altLang="en-US" dirty="0"/>
            <a:t>滚动轴承设计问题</a:t>
          </a:r>
        </a:p>
      </dgm:t>
    </dgm:pt>
    <dgm:pt modelId="{DE5562DD-63C7-4278-A972-C3D77D660D28}" type="parTrans" cxnId="{D8B465AF-E723-4376-AB18-1FAC2DD2036A}">
      <dgm:prSet/>
      <dgm:spPr/>
      <dgm:t>
        <a:bodyPr/>
        <a:lstStyle/>
        <a:p>
          <a:endParaRPr lang="zh-CN" altLang="en-US"/>
        </a:p>
      </dgm:t>
    </dgm:pt>
    <dgm:pt modelId="{C0D333C0-F717-47F2-A60B-1A329FDCC57B}" type="sibTrans" cxnId="{D8B465AF-E723-4376-AB18-1FAC2DD2036A}">
      <dgm:prSet/>
      <dgm:spPr/>
      <dgm:t>
        <a:bodyPr/>
        <a:lstStyle/>
        <a:p>
          <a:endParaRPr lang="zh-CN" altLang="en-US"/>
        </a:p>
      </dgm:t>
    </dgm:pt>
    <dgm:pt modelId="{38627AC2-DAC5-4115-96AD-13D82FC04637}">
      <dgm:prSet phldrT="[文本]"/>
      <dgm:spPr/>
      <dgm:t>
        <a:bodyPr/>
        <a:lstStyle/>
        <a:p>
          <a:r>
            <a:rPr lang="zh-CN" altLang="en-US" dirty="0"/>
            <a:t>热交换设计问题</a:t>
          </a:r>
        </a:p>
      </dgm:t>
    </dgm:pt>
    <dgm:pt modelId="{DD7CD4A6-9A31-4F19-8964-DB26D7CD2622}" type="parTrans" cxnId="{2BD29C88-24B2-4248-B032-802D3849A05D}">
      <dgm:prSet/>
      <dgm:spPr/>
      <dgm:t>
        <a:bodyPr/>
        <a:lstStyle/>
        <a:p>
          <a:endParaRPr lang="zh-CN" altLang="en-US"/>
        </a:p>
      </dgm:t>
    </dgm:pt>
    <dgm:pt modelId="{B2928C4E-47FF-49FA-8050-5B67B3725FED}" type="sibTrans" cxnId="{2BD29C88-24B2-4248-B032-802D3849A05D}">
      <dgm:prSet/>
      <dgm:spPr/>
      <dgm:t>
        <a:bodyPr/>
        <a:lstStyle/>
        <a:p>
          <a:endParaRPr lang="zh-CN" altLang="en-US"/>
        </a:p>
      </dgm:t>
    </dgm:pt>
    <dgm:pt modelId="{AF2C59E8-1A69-457C-ADFF-DD98575194D7}">
      <dgm:prSet phldrT="[文本]"/>
      <dgm:spPr/>
      <dgm:t>
        <a:bodyPr/>
        <a:lstStyle/>
        <a:p>
          <a:r>
            <a:rPr lang="zh-CN" altLang="en-US" b="0" i="0"/>
            <a:t>减速机设计问题</a:t>
          </a:r>
          <a:endParaRPr lang="zh-CN" altLang="en-US" dirty="0"/>
        </a:p>
      </dgm:t>
    </dgm:pt>
    <dgm:pt modelId="{D18EE8E9-CEAF-403B-8187-06AF76D2600A}" type="parTrans" cxnId="{C3279A41-64CC-48DE-90CE-1BE5531D9B39}">
      <dgm:prSet/>
      <dgm:spPr/>
      <dgm:t>
        <a:bodyPr/>
        <a:lstStyle/>
        <a:p>
          <a:endParaRPr lang="zh-CN" altLang="en-US"/>
        </a:p>
      </dgm:t>
    </dgm:pt>
    <dgm:pt modelId="{40552718-BDA2-4C27-8983-725724E557FD}" type="sibTrans" cxnId="{C3279A41-64CC-48DE-90CE-1BE5531D9B39}">
      <dgm:prSet/>
      <dgm:spPr/>
      <dgm:t>
        <a:bodyPr/>
        <a:lstStyle/>
        <a:p>
          <a:endParaRPr lang="zh-CN" altLang="en-US"/>
        </a:p>
      </dgm:t>
    </dgm:pt>
    <dgm:pt modelId="{7DC5FC6D-2AC1-4022-88C5-DCC82FE73163}" type="pres">
      <dgm:prSet presAssocID="{29C411C0-06C7-4B72-BE2C-384D26E87B1B}" presName="linear" presStyleCnt="0">
        <dgm:presLayoutVars>
          <dgm:dir/>
          <dgm:animLvl val="lvl"/>
          <dgm:resizeHandles val="exact"/>
        </dgm:presLayoutVars>
      </dgm:prSet>
      <dgm:spPr/>
    </dgm:pt>
    <dgm:pt modelId="{E885995C-4498-4CF9-92E4-6455121ACE8F}" type="pres">
      <dgm:prSet presAssocID="{B842938D-1E58-464D-B6F1-331DE2A45F5A}" presName="parentLin" presStyleCnt="0"/>
      <dgm:spPr/>
    </dgm:pt>
    <dgm:pt modelId="{13961D05-B6CF-41CC-91BA-B5C525F4A9F8}" type="pres">
      <dgm:prSet presAssocID="{B842938D-1E58-464D-B6F1-331DE2A45F5A}" presName="parentLeftMargin" presStyleLbl="node1" presStyleIdx="0" presStyleCnt="5"/>
      <dgm:spPr/>
    </dgm:pt>
    <dgm:pt modelId="{29E59802-9209-4A47-B1F2-34438BC91B63}" type="pres">
      <dgm:prSet presAssocID="{B842938D-1E58-464D-B6F1-331DE2A45F5A}" presName="parentText" presStyleLbl="node1" presStyleIdx="0" presStyleCnt="5">
        <dgm:presLayoutVars>
          <dgm:chMax val="0"/>
          <dgm:bulletEnabled val="1"/>
        </dgm:presLayoutVars>
      </dgm:prSet>
      <dgm:spPr/>
    </dgm:pt>
    <dgm:pt modelId="{84535386-6462-4610-8588-F63B9D57646D}" type="pres">
      <dgm:prSet presAssocID="{B842938D-1E58-464D-B6F1-331DE2A45F5A}" presName="negativeSpace" presStyleCnt="0"/>
      <dgm:spPr/>
    </dgm:pt>
    <dgm:pt modelId="{C9010E05-48ED-4F5E-A7EB-5AD38FF39886}" type="pres">
      <dgm:prSet presAssocID="{B842938D-1E58-464D-B6F1-331DE2A45F5A}" presName="childText" presStyleLbl="conFgAcc1" presStyleIdx="0" presStyleCnt="5">
        <dgm:presLayoutVars>
          <dgm:bulletEnabled val="1"/>
        </dgm:presLayoutVars>
      </dgm:prSet>
      <dgm:spPr/>
    </dgm:pt>
    <dgm:pt modelId="{B2F8540B-0C28-49DB-BB1B-3220AA6742E3}" type="pres">
      <dgm:prSet presAssocID="{E409F892-C010-4209-A959-48502655788F}" presName="spaceBetweenRectangles" presStyleCnt="0"/>
      <dgm:spPr/>
    </dgm:pt>
    <dgm:pt modelId="{1FB64E2E-E5C0-48C3-A9F2-C20BE4A3BA58}" type="pres">
      <dgm:prSet presAssocID="{3B42412B-442D-412D-9151-2A85486F327B}" presName="parentLin" presStyleCnt="0"/>
      <dgm:spPr/>
    </dgm:pt>
    <dgm:pt modelId="{0D479F75-8CD8-4A2C-A6BF-2C0CEB07BCAD}" type="pres">
      <dgm:prSet presAssocID="{3B42412B-442D-412D-9151-2A85486F327B}" presName="parentLeftMargin" presStyleLbl="node1" presStyleIdx="0" presStyleCnt="5"/>
      <dgm:spPr/>
    </dgm:pt>
    <dgm:pt modelId="{90682532-0E7B-4CA8-8FD2-E5A1502308E2}" type="pres">
      <dgm:prSet presAssocID="{3B42412B-442D-412D-9151-2A85486F327B}" presName="parentText" presStyleLbl="node1" presStyleIdx="1" presStyleCnt="5">
        <dgm:presLayoutVars>
          <dgm:chMax val="0"/>
          <dgm:bulletEnabled val="1"/>
        </dgm:presLayoutVars>
      </dgm:prSet>
      <dgm:spPr/>
    </dgm:pt>
    <dgm:pt modelId="{7E47627F-754A-48D1-9203-21C8608A3644}" type="pres">
      <dgm:prSet presAssocID="{3B42412B-442D-412D-9151-2A85486F327B}" presName="negativeSpace" presStyleCnt="0"/>
      <dgm:spPr/>
    </dgm:pt>
    <dgm:pt modelId="{E3C4AE58-55ED-40F8-AF9A-067E5DD3D076}" type="pres">
      <dgm:prSet presAssocID="{3B42412B-442D-412D-9151-2A85486F327B}" presName="childText" presStyleLbl="conFgAcc1" presStyleIdx="1" presStyleCnt="5">
        <dgm:presLayoutVars>
          <dgm:bulletEnabled val="1"/>
        </dgm:presLayoutVars>
      </dgm:prSet>
      <dgm:spPr/>
    </dgm:pt>
    <dgm:pt modelId="{9C02F277-A236-41CC-9EEA-656A31D5CE89}" type="pres">
      <dgm:prSet presAssocID="{63B535F9-063B-4BBD-9AC1-39492211617E}" presName="spaceBetweenRectangles" presStyleCnt="0"/>
      <dgm:spPr/>
    </dgm:pt>
    <dgm:pt modelId="{0AA67757-5F2D-4A2A-B4F3-E5EA8418E3A0}" type="pres">
      <dgm:prSet presAssocID="{BCBE70D1-6CD3-4E77-BD40-B2FF57353108}" presName="parentLin" presStyleCnt="0"/>
      <dgm:spPr/>
    </dgm:pt>
    <dgm:pt modelId="{E3A6222D-63EB-44E5-A856-D54DA3E10251}" type="pres">
      <dgm:prSet presAssocID="{BCBE70D1-6CD3-4E77-BD40-B2FF57353108}" presName="parentLeftMargin" presStyleLbl="node1" presStyleIdx="1" presStyleCnt="5"/>
      <dgm:spPr/>
    </dgm:pt>
    <dgm:pt modelId="{DE9F6BD1-E85B-4493-82D0-675E7D886268}" type="pres">
      <dgm:prSet presAssocID="{BCBE70D1-6CD3-4E77-BD40-B2FF57353108}" presName="parentText" presStyleLbl="node1" presStyleIdx="2" presStyleCnt="5">
        <dgm:presLayoutVars>
          <dgm:chMax val="0"/>
          <dgm:bulletEnabled val="1"/>
        </dgm:presLayoutVars>
      </dgm:prSet>
      <dgm:spPr/>
    </dgm:pt>
    <dgm:pt modelId="{74191A3C-5C51-4234-AD10-B0C0F6E737B6}" type="pres">
      <dgm:prSet presAssocID="{BCBE70D1-6CD3-4E77-BD40-B2FF57353108}" presName="negativeSpace" presStyleCnt="0"/>
      <dgm:spPr/>
    </dgm:pt>
    <dgm:pt modelId="{1D4367B3-6521-465B-80C0-D8FF3527764B}" type="pres">
      <dgm:prSet presAssocID="{BCBE70D1-6CD3-4E77-BD40-B2FF57353108}" presName="childText" presStyleLbl="conFgAcc1" presStyleIdx="2" presStyleCnt="5">
        <dgm:presLayoutVars>
          <dgm:bulletEnabled val="1"/>
        </dgm:presLayoutVars>
      </dgm:prSet>
      <dgm:spPr/>
    </dgm:pt>
    <dgm:pt modelId="{D43A92F4-63A2-4FB0-B46C-936790B5B055}" type="pres">
      <dgm:prSet presAssocID="{C0D333C0-F717-47F2-A60B-1A329FDCC57B}" presName="spaceBetweenRectangles" presStyleCnt="0"/>
      <dgm:spPr/>
    </dgm:pt>
    <dgm:pt modelId="{BE32FDBF-4795-4B0A-B0D0-691C5BB4DA1D}" type="pres">
      <dgm:prSet presAssocID="{38627AC2-DAC5-4115-96AD-13D82FC04637}" presName="parentLin" presStyleCnt="0"/>
      <dgm:spPr/>
    </dgm:pt>
    <dgm:pt modelId="{2E8D5BFF-11A6-4F83-AC8B-324B65C38F71}" type="pres">
      <dgm:prSet presAssocID="{38627AC2-DAC5-4115-96AD-13D82FC04637}" presName="parentLeftMargin" presStyleLbl="node1" presStyleIdx="2" presStyleCnt="5"/>
      <dgm:spPr/>
    </dgm:pt>
    <dgm:pt modelId="{CF95C5E6-F06D-4D03-9F8C-642B5ECAB8D9}" type="pres">
      <dgm:prSet presAssocID="{38627AC2-DAC5-4115-96AD-13D82FC04637}" presName="parentText" presStyleLbl="node1" presStyleIdx="3" presStyleCnt="5">
        <dgm:presLayoutVars>
          <dgm:chMax val="0"/>
          <dgm:bulletEnabled val="1"/>
        </dgm:presLayoutVars>
      </dgm:prSet>
      <dgm:spPr/>
    </dgm:pt>
    <dgm:pt modelId="{03B0BDB2-92DE-4DE5-8C53-ACFD829BB879}" type="pres">
      <dgm:prSet presAssocID="{38627AC2-DAC5-4115-96AD-13D82FC04637}" presName="negativeSpace" presStyleCnt="0"/>
      <dgm:spPr/>
    </dgm:pt>
    <dgm:pt modelId="{4D7642F5-AFB7-4889-8E68-B7A6FFFD6F22}" type="pres">
      <dgm:prSet presAssocID="{38627AC2-DAC5-4115-96AD-13D82FC04637}" presName="childText" presStyleLbl="conFgAcc1" presStyleIdx="3" presStyleCnt="5">
        <dgm:presLayoutVars>
          <dgm:bulletEnabled val="1"/>
        </dgm:presLayoutVars>
      </dgm:prSet>
      <dgm:spPr/>
    </dgm:pt>
    <dgm:pt modelId="{C08376C0-78B0-4205-89CB-E9B6E0E2D11A}" type="pres">
      <dgm:prSet presAssocID="{B2928C4E-47FF-49FA-8050-5B67B3725FED}" presName="spaceBetweenRectangles" presStyleCnt="0"/>
      <dgm:spPr/>
    </dgm:pt>
    <dgm:pt modelId="{3AF34CFB-79B8-4570-9EBF-33F1EDA52959}" type="pres">
      <dgm:prSet presAssocID="{AF2C59E8-1A69-457C-ADFF-DD98575194D7}" presName="parentLin" presStyleCnt="0"/>
      <dgm:spPr/>
    </dgm:pt>
    <dgm:pt modelId="{438756C6-B1D2-4E3F-A501-D96D8E4654A4}" type="pres">
      <dgm:prSet presAssocID="{AF2C59E8-1A69-457C-ADFF-DD98575194D7}" presName="parentLeftMargin" presStyleLbl="node1" presStyleIdx="3" presStyleCnt="5"/>
      <dgm:spPr/>
    </dgm:pt>
    <dgm:pt modelId="{C01ADB53-A2A6-4AED-930C-C687BA9B9552}" type="pres">
      <dgm:prSet presAssocID="{AF2C59E8-1A69-457C-ADFF-DD98575194D7}" presName="parentText" presStyleLbl="node1" presStyleIdx="4" presStyleCnt="5">
        <dgm:presLayoutVars>
          <dgm:chMax val="0"/>
          <dgm:bulletEnabled val="1"/>
        </dgm:presLayoutVars>
      </dgm:prSet>
      <dgm:spPr/>
    </dgm:pt>
    <dgm:pt modelId="{3D73EA91-CAC6-41E6-96F6-31CB77E42985}" type="pres">
      <dgm:prSet presAssocID="{AF2C59E8-1A69-457C-ADFF-DD98575194D7}" presName="negativeSpace" presStyleCnt="0"/>
      <dgm:spPr/>
    </dgm:pt>
    <dgm:pt modelId="{83AD1E11-E5DF-470D-846A-D8210AD314D7}" type="pres">
      <dgm:prSet presAssocID="{AF2C59E8-1A69-457C-ADFF-DD98575194D7}" presName="childText" presStyleLbl="conFgAcc1" presStyleIdx="4" presStyleCnt="5">
        <dgm:presLayoutVars>
          <dgm:bulletEnabled val="1"/>
        </dgm:presLayoutVars>
      </dgm:prSet>
      <dgm:spPr/>
    </dgm:pt>
  </dgm:ptLst>
  <dgm:cxnLst>
    <dgm:cxn modelId="{7AFC8F0C-2633-4401-B431-5D05D25AEFBF}" type="presOf" srcId="{B842938D-1E58-464D-B6F1-331DE2A45F5A}" destId="{13961D05-B6CF-41CC-91BA-B5C525F4A9F8}" srcOrd="0" destOrd="0" presId="urn:microsoft.com/office/officeart/2005/8/layout/list1"/>
    <dgm:cxn modelId="{9718D81C-187C-4E23-838A-B17AFCD41ED8}" srcId="{29C411C0-06C7-4B72-BE2C-384D26E87B1B}" destId="{3B42412B-442D-412D-9151-2A85486F327B}" srcOrd="1" destOrd="0" parTransId="{6A97BB5D-14E2-4F4C-855C-04535E1955F3}" sibTransId="{63B535F9-063B-4BBD-9AC1-39492211617E}"/>
    <dgm:cxn modelId="{332F4E1E-5A73-4229-8F50-8DD97F696D76}" type="presOf" srcId="{AF2C59E8-1A69-457C-ADFF-DD98575194D7}" destId="{C01ADB53-A2A6-4AED-930C-C687BA9B9552}" srcOrd="1" destOrd="0" presId="urn:microsoft.com/office/officeart/2005/8/layout/list1"/>
    <dgm:cxn modelId="{C3279A41-64CC-48DE-90CE-1BE5531D9B39}" srcId="{29C411C0-06C7-4B72-BE2C-384D26E87B1B}" destId="{AF2C59E8-1A69-457C-ADFF-DD98575194D7}" srcOrd="4" destOrd="0" parTransId="{D18EE8E9-CEAF-403B-8187-06AF76D2600A}" sibTransId="{40552718-BDA2-4C27-8983-725724E557FD}"/>
    <dgm:cxn modelId="{D3AE1964-F42C-4E13-B3F8-DA7A36606359}" type="presOf" srcId="{BCBE70D1-6CD3-4E77-BD40-B2FF57353108}" destId="{DE9F6BD1-E85B-4493-82D0-675E7D886268}" srcOrd="1" destOrd="0" presId="urn:microsoft.com/office/officeart/2005/8/layout/list1"/>
    <dgm:cxn modelId="{A99DA36D-AECC-4027-B32B-1E9812C9664D}" type="presOf" srcId="{29C411C0-06C7-4B72-BE2C-384D26E87B1B}" destId="{7DC5FC6D-2AC1-4022-88C5-DCC82FE73163}" srcOrd="0" destOrd="0" presId="urn:microsoft.com/office/officeart/2005/8/layout/list1"/>
    <dgm:cxn modelId="{09D16C70-B64C-4914-858C-BD18907E9D7E}" srcId="{29C411C0-06C7-4B72-BE2C-384D26E87B1B}" destId="{B842938D-1E58-464D-B6F1-331DE2A45F5A}" srcOrd="0" destOrd="0" parTransId="{0DA8F742-C9EC-450F-BEBB-250F817C5B20}" sibTransId="{E409F892-C010-4209-A959-48502655788F}"/>
    <dgm:cxn modelId="{DD6B6052-36F3-456F-B13F-F3B8FB63FEDA}" type="presOf" srcId="{3B42412B-442D-412D-9151-2A85486F327B}" destId="{0D479F75-8CD8-4A2C-A6BF-2C0CEB07BCAD}" srcOrd="0" destOrd="0" presId="urn:microsoft.com/office/officeart/2005/8/layout/list1"/>
    <dgm:cxn modelId="{CDAA0F83-C829-4182-B2B8-3B884B2C926C}" type="presOf" srcId="{BCBE70D1-6CD3-4E77-BD40-B2FF57353108}" destId="{E3A6222D-63EB-44E5-A856-D54DA3E10251}" srcOrd="0" destOrd="0" presId="urn:microsoft.com/office/officeart/2005/8/layout/list1"/>
    <dgm:cxn modelId="{2BD29C88-24B2-4248-B032-802D3849A05D}" srcId="{29C411C0-06C7-4B72-BE2C-384D26E87B1B}" destId="{38627AC2-DAC5-4115-96AD-13D82FC04637}" srcOrd="3" destOrd="0" parTransId="{DD7CD4A6-9A31-4F19-8964-DB26D7CD2622}" sibTransId="{B2928C4E-47FF-49FA-8050-5B67B3725FED}"/>
    <dgm:cxn modelId="{D111148C-9280-412E-A599-D3DE6CB417C2}" type="presOf" srcId="{AF2C59E8-1A69-457C-ADFF-DD98575194D7}" destId="{438756C6-B1D2-4E3F-A501-D96D8E4654A4}" srcOrd="0" destOrd="0" presId="urn:microsoft.com/office/officeart/2005/8/layout/list1"/>
    <dgm:cxn modelId="{E07A36A5-BD6E-4215-8841-DDD777B93580}" type="presOf" srcId="{38627AC2-DAC5-4115-96AD-13D82FC04637}" destId="{2E8D5BFF-11A6-4F83-AC8B-324B65C38F71}" srcOrd="0" destOrd="0" presId="urn:microsoft.com/office/officeart/2005/8/layout/list1"/>
    <dgm:cxn modelId="{D8B465AF-E723-4376-AB18-1FAC2DD2036A}" srcId="{29C411C0-06C7-4B72-BE2C-384D26E87B1B}" destId="{BCBE70D1-6CD3-4E77-BD40-B2FF57353108}" srcOrd="2" destOrd="0" parTransId="{DE5562DD-63C7-4278-A972-C3D77D660D28}" sibTransId="{C0D333C0-F717-47F2-A60B-1A329FDCC57B}"/>
    <dgm:cxn modelId="{CDB1ECE1-C3DC-4C58-A1D8-76BD42C8C7E5}" type="presOf" srcId="{38627AC2-DAC5-4115-96AD-13D82FC04637}" destId="{CF95C5E6-F06D-4D03-9F8C-642B5ECAB8D9}" srcOrd="1" destOrd="0" presId="urn:microsoft.com/office/officeart/2005/8/layout/list1"/>
    <dgm:cxn modelId="{864083E4-E422-470E-A877-CF9DC2558D93}" type="presOf" srcId="{B842938D-1E58-464D-B6F1-331DE2A45F5A}" destId="{29E59802-9209-4A47-B1F2-34438BC91B63}" srcOrd="1" destOrd="0" presId="urn:microsoft.com/office/officeart/2005/8/layout/list1"/>
    <dgm:cxn modelId="{F2081AF5-7363-4713-BE1D-8457A32059C1}" type="presOf" srcId="{3B42412B-442D-412D-9151-2A85486F327B}" destId="{90682532-0E7B-4CA8-8FD2-E5A1502308E2}" srcOrd="1" destOrd="0" presId="urn:microsoft.com/office/officeart/2005/8/layout/list1"/>
    <dgm:cxn modelId="{B0FD7458-EAF9-46A2-A2C9-C3E317862A23}" type="presParOf" srcId="{7DC5FC6D-2AC1-4022-88C5-DCC82FE73163}" destId="{E885995C-4498-4CF9-92E4-6455121ACE8F}" srcOrd="0" destOrd="0" presId="urn:microsoft.com/office/officeart/2005/8/layout/list1"/>
    <dgm:cxn modelId="{62E87DBF-79EA-4CAE-AE00-0E4FCD325E1F}" type="presParOf" srcId="{E885995C-4498-4CF9-92E4-6455121ACE8F}" destId="{13961D05-B6CF-41CC-91BA-B5C525F4A9F8}" srcOrd="0" destOrd="0" presId="urn:microsoft.com/office/officeart/2005/8/layout/list1"/>
    <dgm:cxn modelId="{8D52AC86-FDF2-4D08-8F32-72123BF61E03}" type="presParOf" srcId="{E885995C-4498-4CF9-92E4-6455121ACE8F}" destId="{29E59802-9209-4A47-B1F2-34438BC91B63}" srcOrd="1" destOrd="0" presId="urn:microsoft.com/office/officeart/2005/8/layout/list1"/>
    <dgm:cxn modelId="{CD9D94DF-A7F5-4EDF-95AD-D618C04FD386}" type="presParOf" srcId="{7DC5FC6D-2AC1-4022-88C5-DCC82FE73163}" destId="{84535386-6462-4610-8588-F63B9D57646D}" srcOrd="1" destOrd="0" presId="urn:microsoft.com/office/officeart/2005/8/layout/list1"/>
    <dgm:cxn modelId="{E207DB77-7372-428B-B2CC-08D78BEBFB6D}" type="presParOf" srcId="{7DC5FC6D-2AC1-4022-88C5-DCC82FE73163}" destId="{C9010E05-48ED-4F5E-A7EB-5AD38FF39886}" srcOrd="2" destOrd="0" presId="urn:microsoft.com/office/officeart/2005/8/layout/list1"/>
    <dgm:cxn modelId="{ADF7C3D6-594C-45E7-9017-8B545B7A491B}" type="presParOf" srcId="{7DC5FC6D-2AC1-4022-88C5-DCC82FE73163}" destId="{B2F8540B-0C28-49DB-BB1B-3220AA6742E3}" srcOrd="3" destOrd="0" presId="urn:microsoft.com/office/officeart/2005/8/layout/list1"/>
    <dgm:cxn modelId="{46E50B7E-D055-4D75-B8DB-CCEF65412F1D}" type="presParOf" srcId="{7DC5FC6D-2AC1-4022-88C5-DCC82FE73163}" destId="{1FB64E2E-E5C0-48C3-A9F2-C20BE4A3BA58}" srcOrd="4" destOrd="0" presId="urn:microsoft.com/office/officeart/2005/8/layout/list1"/>
    <dgm:cxn modelId="{54B10B07-05C8-468E-9F66-790014AB00F8}" type="presParOf" srcId="{1FB64E2E-E5C0-48C3-A9F2-C20BE4A3BA58}" destId="{0D479F75-8CD8-4A2C-A6BF-2C0CEB07BCAD}" srcOrd="0" destOrd="0" presId="urn:microsoft.com/office/officeart/2005/8/layout/list1"/>
    <dgm:cxn modelId="{976BE2C7-8DB4-4F11-B86D-CB4670452977}" type="presParOf" srcId="{1FB64E2E-E5C0-48C3-A9F2-C20BE4A3BA58}" destId="{90682532-0E7B-4CA8-8FD2-E5A1502308E2}" srcOrd="1" destOrd="0" presId="urn:microsoft.com/office/officeart/2005/8/layout/list1"/>
    <dgm:cxn modelId="{E926697E-3ADB-4964-AD5E-8264AD0DF4E6}" type="presParOf" srcId="{7DC5FC6D-2AC1-4022-88C5-DCC82FE73163}" destId="{7E47627F-754A-48D1-9203-21C8608A3644}" srcOrd="5" destOrd="0" presId="urn:microsoft.com/office/officeart/2005/8/layout/list1"/>
    <dgm:cxn modelId="{BE22BB56-BAF6-4771-AE8E-0047BEC35A65}" type="presParOf" srcId="{7DC5FC6D-2AC1-4022-88C5-DCC82FE73163}" destId="{E3C4AE58-55ED-40F8-AF9A-067E5DD3D076}" srcOrd="6" destOrd="0" presId="urn:microsoft.com/office/officeart/2005/8/layout/list1"/>
    <dgm:cxn modelId="{C414B57F-F8ED-41C2-B7A2-342173D49934}" type="presParOf" srcId="{7DC5FC6D-2AC1-4022-88C5-DCC82FE73163}" destId="{9C02F277-A236-41CC-9EEA-656A31D5CE89}" srcOrd="7" destOrd="0" presId="urn:microsoft.com/office/officeart/2005/8/layout/list1"/>
    <dgm:cxn modelId="{F4EB5A18-0DBE-442B-BE26-683F3689303A}" type="presParOf" srcId="{7DC5FC6D-2AC1-4022-88C5-DCC82FE73163}" destId="{0AA67757-5F2D-4A2A-B4F3-E5EA8418E3A0}" srcOrd="8" destOrd="0" presId="urn:microsoft.com/office/officeart/2005/8/layout/list1"/>
    <dgm:cxn modelId="{58C4FA06-636D-4AE6-A690-076270610922}" type="presParOf" srcId="{0AA67757-5F2D-4A2A-B4F3-E5EA8418E3A0}" destId="{E3A6222D-63EB-44E5-A856-D54DA3E10251}" srcOrd="0" destOrd="0" presId="urn:microsoft.com/office/officeart/2005/8/layout/list1"/>
    <dgm:cxn modelId="{DAB34CE2-F360-4849-A9B9-382BE31A325E}" type="presParOf" srcId="{0AA67757-5F2D-4A2A-B4F3-E5EA8418E3A0}" destId="{DE9F6BD1-E85B-4493-82D0-675E7D886268}" srcOrd="1" destOrd="0" presId="urn:microsoft.com/office/officeart/2005/8/layout/list1"/>
    <dgm:cxn modelId="{5B97B4AE-2351-471E-9C4B-7CDF68BB4E51}" type="presParOf" srcId="{7DC5FC6D-2AC1-4022-88C5-DCC82FE73163}" destId="{74191A3C-5C51-4234-AD10-B0C0F6E737B6}" srcOrd="9" destOrd="0" presId="urn:microsoft.com/office/officeart/2005/8/layout/list1"/>
    <dgm:cxn modelId="{4E23B4B8-5026-4C8A-9AB9-5B4279C56F6D}" type="presParOf" srcId="{7DC5FC6D-2AC1-4022-88C5-DCC82FE73163}" destId="{1D4367B3-6521-465B-80C0-D8FF3527764B}" srcOrd="10" destOrd="0" presId="urn:microsoft.com/office/officeart/2005/8/layout/list1"/>
    <dgm:cxn modelId="{3F8A94C0-CBB2-4311-87AC-AB0564526D40}" type="presParOf" srcId="{7DC5FC6D-2AC1-4022-88C5-DCC82FE73163}" destId="{D43A92F4-63A2-4FB0-B46C-936790B5B055}" srcOrd="11" destOrd="0" presId="urn:microsoft.com/office/officeart/2005/8/layout/list1"/>
    <dgm:cxn modelId="{5E121F95-F5EF-418D-9A7C-1A8AD21AF48A}" type="presParOf" srcId="{7DC5FC6D-2AC1-4022-88C5-DCC82FE73163}" destId="{BE32FDBF-4795-4B0A-B0D0-691C5BB4DA1D}" srcOrd="12" destOrd="0" presId="urn:microsoft.com/office/officeart/2005/8/layout/list1"/>
    <dgm:cxn modelId="{52F00508-A4E6-457E-8873-A3CF896942A3}" type="presParOf" srcId="{BE32FDBF-4795-4B0A-B0D0-691C5BB4DA1D}" destId="{2E8D5BFF-11A6-4F83-AC8B-324B65C38F71}" srcOrd="0" destOrd="0" presId="urn:microsoft.com/office/officeart/2005/8/layout/list1"/>
    <dgm:cxn modelId="{51A610CC-0887-4231-9FCA-E785DA8C12C6}" type="presParOf" srcId="{BE32FDBF-4795-4B0A-B0D0-691C5BB4DA1D}" destId="{CF95C5E6-F06D-4D03-9F8C-642B5ECAB8D9}" srcOrd="1" destOrd="0" presId="urn:microsoft.com/office/officeart/2005/8/layout/list1"/>
    <dgm:cxn modelId="{66B5492F-E5AC-4245-A963-410972ABC99D}" type="presParOf" srcId="{7DC5FC6D-2AC1-4022-88C5-DCC82FE73163}" destId="{03B0BDB2-92DE-4DE5-8C53-ACFD829BB879}" srcOrd="13" destOrd="0" presId="urn:microsoft.com/office/officeart/2005/8/layout/list1"/>
    <dgm:cxn modelId="{9936BF34-F992-4FFE-A853-4E41AD0AE2C0}" type="presParOf" srcId="{7DC5FC6D-2AC1-4022-88C5-DCC82FE73163}" destId="{4D7642F5-AFB7-4889-8E68-B7A6FFFD6F22}" srcOrd="14" destOrd="0" presId="urn:microsoft.com/office/officeart/2005/8/layout/list1"/>
    <dgm:cxn modelId="{6490BD73-29FF-4F48-9886-9F7A7FDDCC6E}" type="presParOf" srcId="{7DC5FC6D-2AC1-4022-88C5-DCC82FE73163}" destId="{C08376C0-78B0-4205-89CB-E9B6E0E2D11A}" srcOrd="15" destOrd="0" presId="urn:microsoft.com/office/officeart/2005/8/layout/list1"/>
    <dgm:cxn modelId="{81D14F4F-6C4D-4B83-BD2A-DF4A74408FD8}" type="presParOf" srcId="{7DC5FC6D-2AC1-4022-88C5-DCC82FE73163}" destId="{3AF34CFB-79B8-4570-9EBF-33F1EDA52959}" srcOrd="16" destOrd="0" presId="urn:microsoft.com/office/officeart/2005/8/layout/list1"/>
    <dgm:cxn modelId="{78789C02-B686-4A33-B821-76EF8F8BBD23}" type="presParOf" srcId="{3AF34CFB-79B8-4570-9EBF-33F1EDA52959}" destId="{438756C6-B1D2-4E3F-A501-D96D8E4654A4}" srcOrd="0" destOrd="0" presId="urn:microsoft.com/office/officeart/2005/8/layout/list1"/>
    <dgm:cxn modelId="{B849A66A-65F0-461E-AFAF-E565AEE18DD8}" type="presParOf" srcId="{3AF34CFB-79B8-4570-9EBF-33F1EDA52959}" destId="{C01ADB53-A2A6-4AED-930C-C687BA9B9552}" srcOrd="1" destOrd="0" presId="urn:microsoft.com/office/officeart/2005/8/layout/list1"/>
    <dgm:cxn modelId="{A4ED62AC-48DD-4D93-9672-4E84B96BBEBF}" type="presParOf" srcId="{7DC5FC6D-2AC1-4022-88C5-DCC82FE73163}" destId="{3D73EA91-CAC6-41E6-96F6-31CB77E42985}" srcOrd="17" destOrd="0" presId="urn:microsoft.com/office/officeart/2005/8/layout/list1"/>
    <dgm:cxn modelId="{66365F09-EFAD-42BC-8BEF-221CFE0914B7}" type="presParOf" srcId="{7DC5FC6D-2AC1-4022-88C5-DCC82FE73163}" destId="{83AD1E11-E5DF-470D-846A-D8210AD314D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3A882A-94B3-435F-8DF8-DDA2B910BB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28D5D2C5-3A2A-4D91-8100-342794157EA0}">
      <dgm:prSet phldrT="[文本]"/>
      <dgm:spPr/>
      <dgm:t>
        <a:bodyPr/>
        <a:lstStyle/>
        <a:p>
          <a:r>
            <a:rPr lang="zh-CN" altLang="en-US" dirty="0"/>
            <a:t>压力阀门设计问题</a:t>
          </a:r>
        </a:p>
      </dgm:t>
    </dgm:pt>
    <dgm:pt modelId="{FCB03374-A67D-488D-832D-568CB39C05ED}" type="parTrans" cxnId="{DFB63B9E-6536-4213-A4E3-DBD7D28F2D45}">
      <dgm:prSet/>
      <dgm:spPr/>
      <dgm:t>
        <a:bodyPr/>
        <a:lstStyle/>
        <a:p>
          <a:endParaRPr lang="zh-CN" altLang="en-US"/>
        </a:p>
      </dgm:t>
    </dgm:pt>
    <dgm:pt modelId="{DDCBAFA0-BA90-43D5-A0C6-A57103F7CE6A}" type="sibTrans" cxnId="{DFB63B9E-6536-4213-A4E3-DBD7D28F2D45}">
      <dgm:prSet/>
      <dgm:spPr/>
      <dgm:t>
        <a:bodyPr/>
        <a:lstStyle/>
        <a:p>
          <a:endParaRPr lang="zh-CN" altLang="en-US"/>
        </a:p>
      </dgm:t>
    </dgm:pt>
    <dgm:pt modelId="{BF9960CB-35F2-45BC-8094-7903AC98C6E4}">
      <dgm:prSet phldrT="[文本]"/>
      <dgm:spPr/>
      <dgm:t>
        <a:bodyPr/>
        <a:lstStyle/>
        <a:p>
          <a:r>
            <a:rPr lang="zh-CN" altLang="en-US" dirty="0"/>
            <a:t>车辆侧撞击设计问题</a:t>
          </a:r>
        </a:p>
      </dgm:t>
    </dgm:pt>
    <dgm:pt modelId="{63F0DF4E-A74A-4C88-8295-CEB9ED63E7B2}" type="parTrans" cxnId="{E8750540-E11B-447A-8EC0-6A0208F348C7}">
      <dgm:prSet/>
      <dgm:spPr/>
      <dgm:t>
        <a:bodyPr/>
        <a:lstStyle/>
        <a:p>
          <a:endParaRPr lang="zh-CN" altLang="en-US"/>
        </a:p>
      </dgm:t>
    </dgm:pt>
    <dgm:pt modelId="{83583B35-56A0-484D-9059-77C9778C768A}" type="sibTrans" cxnId="{E8750540-E11B-447A-8EC0-6A0208F348C7}">
      <dgm:prSet/>
      <dgm:spPr/>
      <dgm:t>
        <a:bodyPr/>
        <a:lstStyle/>
        <a:p>
          <a:endParaRPr lang="zh-CN" altLang="en-US"/>
        </a:p>
      </dgm:t>
    </dgm:pt>
    <dgm:pt modelId="{E0A6C358-35C6-4ABA-8A6D-A0013CBE78B8}">
      <dgm:prSet phldrT="[文本]"/>
      <dgm:spPr/>
      <dgm:t>
        <a:bodyPr/>
        <a:lstStyle/>
        <a:p>
          <a:r>
            <a:rPr lang="en-US" altLang="zh-CN" b="0" i="0" dirty="0"/>
            <a:t>CEC2011 </a:t>
          </a:r>
          <a:r>
            <a:rPr lang="zh-CN" altLang="en-US" b="0" i="0" dirty="0"/>
            <a:t>问题：</a:t>
          </a:r>
          <a:endParaRPr lang="zh-CN" altLang="en-US" dirty="0"/>
        </a:p>
      </dgm:t>
    </dgm:pt>
    <dgm:pt modelId="{2BA11759-4A9B-43E4-A30A-46FF1F93F8FB}" type="parTrans" cxnId="{A6E8E55F-E8AA-4678-84D1-861526A6F3CA}">
      <dgm:prSet/>
      <dgm:spPr/>
      <dgm:t>
        <a:bodyPr/>
        <a:lstStyle/>
        <a:p>
          <a:endParaRPr lang="zh-CN" altLang="en-US"/>
        </a:p>
      </dgm:t>
    </dgm:pt>
    <dgm:pt modelId="{9A829DF6-96D0-46E8-B105-5A2862734EE4}" type="sibTrans" cxnId="{A6E8E55F-E8AA-4678-84D1-861526A6F3CA}">
      <dgm:prSet/>
      <dgm:spPr/>
      <dgm:t>
        <a:bodyPr/>
        <a:lstStyle/>
        <a:p>
          <a:endParaRPr lang="zh-CN" altLang="en-US"/>
        </a:p>
      </dgm:t>
    </dgm:pt>
    <dgm:pt modelId="{FECC30AB-1A62-46EC-B934-9AD30AAD79C1}">
      <dgm:prSet phldrT="[文本]"/>
      <dgm:spPr/>
      <dgm:t>
        <a:bodyPr/>
        <a:lstStyle/>
        <a:p>
          <a:r>
            <a:rPr lang="zh-CN" altLang="en-US" b="0" i="0"/>
            <a:t>调频 </a:t>
          </a:r>
          <a:r>
            <a:rPr lang="en-US" altLang="zh-CN" b="0" i="0"/>
            <a:t>(FM) </a:t>
          </a:r>
          <a:r>
            <a:rPr lang="zh-CN" altLang="en-US" b="0" i="0"/>
            <a:t>声波的参数估计</a:t>
          </a:r>
          <a:endParaRPr lang="zh-CN" altLang="en-US" dirty="0"/>
        </a:p>
      </dgm:t>
    </dgm:pt>
    <dgm:pt modelId="{736BD9E9-3769-4227-BD6A-420088BAC675}" type="parTrans" cxnId="{50D03E33-0B48-4C03-9A5D-78D441CE4A5B}">
      <dgm:prSet/>
      <dgm:spPr/>
      <dgm:t>
        <a:bodyPr/>
        <a:lstStyle/>
        <a:p>
          <a:endParaRPr lang="zh-CN" altLang="en-US"/>
        </a:p>
      </dgm:t>
    </dgm:pt>
    <dgm:pt modelId="{3BCA659B-B1A2-4F6A-B2AB-57D5581198AB}" type="sibTrans" cxnId="{50D03E33-0B48-4C03-9A5D-78D441CE4A5B}">
      <dgm:prSet/>
      <dgm:spPr/>
      <dgm:t>
        <a:bodyPr/>
        <a:lstStyle/>
        <a:p>
          <a:endParaRPr lang="zh-CN" altLang="en-US"/>
        </a:p>
      </dgm:t>
    </dgm:pt>
    <dgm:pt modelId="{CB0053BC-BD15-4835-9827-117A1323A70B}">
      <dgm:prSet phldrT="[文本]"/>
      <dgm:spPr/>
      <dgm:t>
        <a:bodyPr/>
        <a:lstStyle/>
        <a:p>
          <a:r>
            <a:rPr lang="zh-CN" altLang="en-US" dirty="0"/>
            <a:t>双功能催化剂共混物最优控制问题</a:t>
          </a:r>
        </a:p>
      </dgm:t>
    </dgm:pt>
    <dgm:pt modelId="{E68B7529-0760-4E27-A6B9-249BF9429902}" type="parTrans" cxnId="{6C4583A3-55DA-4114-A841-23DF6651ED22}">
      <dgm:prSet/>
      <dgm:spPr/>
      <dgm:t>
        <a:bodyPr/>
        <a:lstStyle/>
        <a:p>
          <a:endParaRPr lang="zh-CN" altLang="en-US"/>
        </a:p>
      </dgm:t>
    </dgm:pt>
    <dgm:pt modelId="{FD1DC5B8-CE24-4D7E-A02C-D9264F4FE6BB}" type="sibTrans" cxnId="{6C4583A3-55DA-4114-A841-23DF6651ED22}">
      <dgm:prSet/>
      <dgm:spPr/>
      <dgm:t>
        <a:bodyPr/>
        <a:lstStyle/>
        <a:p>
          <a:endParaRPr lang="zh-CN" altLang="en-US"/>
        </a:p>
      </dgm:t>
    </dgm:pt>
    <dgm:pt modelId="{548E2ED1-A681-4802-B69B-D26C841CBC97}">
      <dgm:prSet phldrT="[文本]"/>
      <dgm:spPr/>
      <dgm:t>
        <a:bodyPr/>
        <a:lstStyle/>
        <a:p>
          <a:r>
            <a:rPr lang="zh-CN" altLang="en-US" b="0" i="0"/>
            <a:t>非线性搅拌釜反应器的优化控制</a:t>
          </a:r>
          <a:endParaRPr lang="zh-CN" altLang="en-US" dirty="0"/>
        </a:p>
      </dgm:t>
    </dgm:pt>
    <dgm:pt modelId="{91700441-B681-4711-89AA-CC6AA834A612}" type="parTrans" cxnId="{B74920A3-2869-42BB-8C1B-D0AC78ACC123}">
      <dgm:prSet/>
      <dgm:spPr/>
      <dgm:t>
        <a:bodyPr/>
        <a:lstStyle/>
        <a:p>
          <a:endParaRPr lang="zh-CN" altLang="en-US"/>
        </a:p>
      </dgm:t>
    </dgm:pt>
    <dgm:pt modelId="{D1FFD326-E18F-41EA-9B87-8E48FA93912E}" type="sibTrans" cxnId="{B74920A3-2869-42BB-8C1B-D0AC78ACC123}">
      <dgm:prSet/>
      <dgm:spPr/>
      <dgm:t>
        <a:bodyPr/>
        <a:lstStyle/>
        <a:p>
          <a:endParaRPr lang="zh-CN" altLang="en-US"/>
        </a:p>
      </dgm:t>
    </dgm:pt>
    <dgm:pt modelId="{250B84A8-7822-48D0-A694-8C1F5CC9277C}">
      <dgm:prSet phldrT="[文本]"/>
      <dgm:spPr/>
      <dgm:t>
        <a:bodyPr/>
        <a:lstStyle/>
        <a:p>
          <a:r>
            <a:rPr lang="zh-CN" altLang="en-US" dirty="0"/>
            <a:t>扩频雷达波利相位码设计</a:t>
          </a:r>
        </a:p>
      </dgm:t>
    </dgm:pt>
    <dgm:pt modelId="{8D178DE2-3F2A-4822-A676-7DEE9508D247}" type="parTrans" cxnId="{C2F1F470-6AF1-4BEC-90F5-AD110171166E}">
      <dgm:prSet/>
      <dgm:spPr/>
      <dgm:t>
        <a:bodyPr/>
        <a:lstStyle/>
        <a:p>
          <a:endParaRPr lang="zh-CN" altLang="en-US"/>
        </a:p>
      </dgm:t>
    </dgm:pt>
    <dgm:pt modelId="{51705932-BF55-409A-ADFB-E05207E430CA}" type="sibTrans" cxnId="{C2F1F470-6AF1-4BEC-90F5-AD110171166E}">
      <dgm:prSet/>
      <dgm:spPr/>
      <dgm:t>
        <a:bodyPr/>
        <a:lstStyle/>
        <a:p>
          <a:endParaRPr lang="zh-CN" altLang="en-US"/>
        </a:p>
      </dgm:t>
    </dgm:pt>
    <dgm:pt modelId="{35DFEB8C-B5F7-49CE-A89A-46E34953CF37}" type="pres">
      <dgm:prSet presAssocID="{0B3A882A-94B3-435F-8DF8-DDA2B910BB82}" presName="linear" presStyleCnt="0">
        <dgm:presLayoutVars>
          <dgm:dir/>
          <dgm:animLvl val="lvl"/>
          <dgm:resizeHandles val="exact"/>
        </dgm:presLayoutVars>
      </dgm:prSet>
      <dgm:spPr/>
    </dgm:pt>
    <dgm:pt modelId="{5F0F32C8-2182-4081-A87A-D1B697EB2DA4}" type="pres">
      <dgm:prSet presAssocID="{28D5D2C5-3A2A-4D91-8100-342794157EA0}" presName="parentLin" presStyleCnt="0"/>
      <dgm:spPr/>
    </dgm:pt>
    <dgm:pt modelId="{7DF31A45-0996-4305-8AC8-A9B4FDED751F}" type="pres">
      <dgm:prSet presAssocID="{28D5D2C5-3A2A-4D91-8100-342794157EA0}" presName="parentLeftMargin" presStyleLbl="node1" presStyleIdx="0" presStyleCnt="3"/>
      <dgm:spPr/>
    </dgm:pt>
    <dgm:pt modelId="{C1E7243A-01EA-4662-A479-00D2399064FA}" type="pres">
      <dgm:prSet presAssocID="{28D5D2C5-3A2A-4D91-8100-342794157EA0}" presName="parentText" presStyleLbl="node1" presStyleIdx="0" presStyleCnt="3">
        <dgm:presLayoutVars>
          <dgm:chMax val="0"/>
          <dgm:bulletEnabled val="1"/>
        </dgm:presLayoutVars>
      </dgm:prSet>
      <dgm:spPr/>
    </dgm:pt>
    <dgm:pt modelId="{DA6618D0-D6FB-47FB-B598-D97E245E50F2}" type="pres">
      <dgm:prSet presAssocID="{28D5D2C5-3A2A-4D91-8100-342794157EA0}" presName="negativeSpace" presStyleCnt="0"/>
      <dgm:spPr/>
    </dgm:pt>
    <dgm:pt modelId="{1D679595-1AF7-41A5-848A-CA03F53A410A}" type="pres">
      <dgm:prSet presAssocID="{28D5D2C5-3A2A-4D91-8100-342794157EA0}" presName="childText" presStyleLbl="conFgAcc1" presStyleIdx="0" presStyleCnt="3">
        <dgm:presLayoutVars>
          <dgm:bulletEnabled val="1"/>
        </dgm:presLayoutVars>
      </dgm:prSet>
      <dgm:spPr/>
    </dgm:pt>
    <dgm:pt modelId="{14442447-FAC1-4B43-B6D8-0846C1D7B569}" type="pres">
      <dgm:prSet presAssocID="{DDCBAFA0-BA90-43D5-A0C6-A57103F7CE6A}" presName="spaceBetweenRectangles" presStyleCnt="0"/>
      <dgm:spPr/>
    </dgm:pt>
    <dgm:pt modelId="{CA54025D-C4D4-4B07-A3C2-3ACCC42DEF42}" type="pres">
      <dgm:prSet presAssocID="{BF9960CB-35F2-45BC-8094-7903AC98C6E4}" presName="parentLin" presStyleCnt="0"/>
      <dgm:spPr/>
    </dgm:pt>
    <dgm:pt modelId="{5C131D49-4059-46B5-86B7-961DC261EDC3}" type="pres">
      <dgm:prSet presAssocID="{BF9960CB-35F2-45BC-8094-7903AC98C6E4}" presName="parentLeftMargin" presStyleLbl="node1" presStyleIdx="0" presStyleCnt="3"/>
      <dgm:spPr/>
    </dgm:pt>
    <dgm:pt modelId="{3795BB48-12D5-4B3F-A353-B4618AB9B982}" type="pres">
      <dgm:prSet presAssocID="{BF9960CB-35F2-45BC-8094-7903AC98C6E4}" presName="parentText" presStyleLbl="node1" presStyleIdx="1" presStyleCnt="3">
        <dgm:presLayoutVars>
          <dgm:chMax val="0"/>
          <dgm:bulletEnabled val="1"/>
        </dgm:presLayoutVars>
      </dgm:prSet>
      <dgm:spPr/>
    </dgm:pt>
    <dgm:pt modelId="{288ED905-D262-4B8A-9BC2-D0BD2AC91317}" type="pres">
      <dgm:prSet presAssocID="{BF9960CB-35F2-45BC-8094-7903AC98C6E4}" presName="negativeSpace" presStyleCnt="0"/>
      <dgm:spPr/>
    </dgm:pt>
    <dgm:pt modelId="{92F79308-6A7F-458E-928B-7405C9EEA97D}" type="pres">
      <dgm:prSet presAssocID="{BF9960CB-35F2-45BC-8094-7903AC98C6E4}" presName="childText" presStyleLbl="conFgAcc1" presStyleIdx="1" presStyleCnt="3">
        <dgm:presLayoutVars>
          <dgm:bulletEnabled val="1"/>
        </dgm:presLayoutVars>
      </dgm:prSet>
      <dgm:spPr/>
    </dgm:pt>
    <dgm:pt modelId="{20A80808-5F0A-4E24-A53C-F8AC31CFD95B}" type="pres">
      <dgm:prSet presAssocID="{83583B35-56A0-484D-9059-77C9778C768A}" presName="spaceBetweenRectangles" presStyleCnt="0"/>
      <dgm:spPr/>
    </dgm:pt>
    <dgm:pt modelId="{2447EE04-6C73-4FBE-BB52-C4AE20F5D634}" type="pres">
      <dgm:prSet presAssocID="{E0A6C358-35C6-4ABA-8A6D-A0013CBE78B8}" presName="parentLin" presStyleCnt="0"/>
      <dgm:spPr/>
    </dgm:pt>
    <dgm:pt modelId="{1023EA5F-611A-4F7A-B5F9-8D09E96B11BE}" type="pres">
      <dgm:prSet presAssocID="{E0A6C358-35C6-4ABA-8A6D-A0013CBE78B8}" presName="parentLeftMargin" presStyleLbl="node1" presStyleIdx="1" presStyleCnt="3"/>
      <dgm:spPr/>
    </dgm:pt>
    <dgm:pt modelId="{3FB1C4ED-B5E2-48A6-A70D-EEF8BA932F01}" type="pres">
      <dgm:prSet presAssocID="{E0A6C358-35C6-4ABA-8A6D-A0013CBE78B8}" presName="parentText" presStyleLbl="node1" presStyleIdx="2" presStyleCnt="3">
        <dgm:presLayoutVars>
          <dgm:chMax val="0"/>
          <dgm:bulletEnabled val="1"/>
        </dgm:presLayoutVars>
      </dgm:prSet>
      <dgm:spPr/>
    </dgm:pt>
    <dgm:pt modelId="{C1000C85-E035-46A4-94B7-3FE2E6C0CB71}" type="pres">
      <dgm:prSet presAssocID="{E0A6C358-35C6-4ABA-8A6D-A0013CBE78B8}" presName="negativeSpace" presStyleCnt="0"/>
      <dgm:spPr/>
    </dgm:pt>
    <dgm:pt modelId="{BAA04B9D-1C3A-4037-9E86-2E1DBD4A24BA}" type="pres">
      <dgm:prSet presAssocID="{E0A6C358-35C6-4ABA-8A6D-A0013CBE78B8}" presName="childText" presStyleLbl="conFgAcc1" presStyleIdx="2" presStyleCnt="3">
        <dgm:presLayoutVars>
          <dgm:bulletEnabled val="1"/>
        </dgm:presLayoutVars>
      </dgm:prSet>
      <dgm:spPr/>
    </dgm:pt>
  </dgm:ptLst>
  <dgm:cxnLst>
    <dgm:cxn modelId="{DF736F0C-14F3-4B81-B127-D584BB1BF9F8}" type="presOf" srcId="{FECC30AB-1A62-46EC-B934-9AD30AAD79C1}" destId="{BAA04B9D-1C3A-4037-9E86-2E1DBD4A24BA}" srcOrd="0" destOrd="0" presId="urn:microsoft.com/office/officeart/2005/8/layout/list1"/>
    <dgm:cxn modelId="{EB2E5113-98FD-455C-9F80-22806B6F40CC}" type="presOf" srcId="{CB0053BC-BD15-4835-9827-117A1323A70B}" destId="{BAA04B9D-1C3A-4037-9E86-2E1DBD4A24BA}" srcOrd="0" destOrd="1" presId="urn:microsoft.com/office/officeart/2005/8/layout/list1"/>
    <dgm:cxn modelId="{18845518-F325-45AF-962A-CA6A9CFCA91E}" type="presOf" srcId="{BF9960CB-35F2-45BC-8094-7903AC98C6E4}" destId="{3795BB48-12D5-4B3F-A353-B4618AB9B982}" srcOrd="1" destOrd="0" presId="urn:microsoft.com/office/officeart/2005/8/layout/list1"/>
    <dgm:cxn modelId="{16738728-318A-4678-8E31-509EFCEE2491}" type="presOf" srcId="{28D5D2C5-3A2A-4D91-8100-342794157EA0}" destId="{7DF31A45-0996-4305-8AC8-A9B4FDED751F}" srcOrd="0" destOrd="0" presId="urn:microsoft.com/office/officeart/2005/8/layout/list1"/>
    <dgm:cxn modelId="{18C0FD2C-0C7A-4B30-9180-1CA5C3D4610C}" type="presOf" srcId="{0B3A882A-94B3-435F-8DF8-DDA2B910BB82}" destId="{35DFEB8C-B5F7-49CE-A89A-46E34953CF37}" srcOrd="0" destOrd="0" presId="urn:microsoft.com/office/officeart/2005/8/layout/list1"/>
    <dgm:cxn modelId="{50D03E33-0B48-4C03-9A5D-78D441CE4A5B}" srcId="{E0A6C358-35C6-4ABA-8A6D-A0013CBE78B8}" destId="{FECC30AB-1A62-46EC-B934-9AD30AAD79C1}" srcOrd="0" destOrd="0" parTransId="{736BD9E9-3769-4227-BD6A-420088BAC675}" sibTransId="{3BCA659B-B1A2-4F6A-B2AB-57D5581198AB}"/>
    <dgm:cxn modelId="{479B8C37-32D2-4566-BAE1-1D5AD70AB243}" type="presOf" srcId="{E0A6C358-35C6-4ABA-8A6D-A0013CBE78B8}" destId="{3FB1C4ED-B5E2-48A6-A70D-EEF8BA932F01}" srcOrd="1" destOrd="0" presId="urn:microsoft.com/office/officeart/2005/8/layout/list1"/>
    <dgm:cxn modelId="{E8750540-E11B-447A-8EC0-6A0208F348C7}" srcId="{0B3A882A-94B3-435F-8DF8-DDA2B910BB82}" destId="{BF9960CB-35F2-45BC-8094-7903AC98C6E4}" srcOrd="1" destOrd="0" parTransId="{63F0DF4E-A74A-4C88-8295-CEB9ED63E7B2}" sibTransId="{83583B35-56A0-484D-9059-77C9778C768A}"/>
    <dgm:cxn modelId="{A6E8E55F-E8AA-4678-84D1-861526A6F3CA}" srcId="{0B3A882A-94B3-435F-8DF8-DDA2B910BB82}" destId="{E0A6C358-35C6-4ABA-8A6D-A0013CBE78B8}" srcOrd="2" destOrd="0" parTransId="{2BA11759-4A9B-43E4-A30A-46FF1F93F8FB}" sibTransId="{9A829DF6-96D0-46E8-B105-5A2862734EE4}"/>
    <dgm:cxn modelId="{C2F1F470-6AF1-4BEC-90F5-AD110171166E}" srcId="{E0A6C358-35C6-4ABA-8A6D-A0013CBE78B8}" destId="{250B84A8-7822-48D0-A694-8C1F5CC9277C}" srcOrd="3" destOrd="0" parTransId="{8D178DE2-3F2A-4822-A676-7DEE9508D247}" sibTransId="{51705932-BF55-409A-ADFB-E05207E430CA}"/>
    <dgm:cxn modelId="{DCB86154-7328-4617-9CEE-0FF828BD510A}" type="presOf" srcId="{548E2ED1-A681-4802-B69B-D26C841CBC97}" destId="{BAA04B9D-1C3A-4037-9E86-2E1DBD4A24BA}" srcOrd="0" destOrd="2" presId="urn:microsoft.com/office/officeart/2005/8/layout/list1"/>
    <dgm:cxn modelId="{AAFB1057-C1A7-4F31-B0CF-2306148520B0}" type="presOf" srcId="{250B84A8-7822-48D0-A694-8C1F5CC9277C}" destId="{BAA04B9D-1C3A-4037-9E86-2E1DBD4A24BA}" srcOrd="0" destOrd="3" presId="urn:microsoft.com/office/officeart/2005/8/layout/list1"/>
    <dgm:cxn modelId="{DFB63B9E-6536-4213-A4E3-DBD7D28F2D45}" srcId="{0B3A882A-94B3-435F-8DF8-DDA2B910BB82}" destId="{28D5D2C5-3A2A-4D91-8100-342794157EA0}" srcOrd="0" destOrd="0" parTransId="{FCB03374-A67D-488D-832D-568CB39C05ED}" sibTransId="{DDCBAFA0-BA90-43D5-A0C6-A57103F7CE6A}"/>
    <dgm:cxn modelId="{0699549E-531D-4DB8-89D2-BF4B1DA7965D}" type="presOf" srcId="{E0A6C358-35C6-4ABA-8A6D-A0013CBE78B8}" destId="{1023EA5F-611A-4F7A-B5F9-8D09E96B11BE}" srcOrd="0" destOrd="0" presId="urn:microsoft.com/office/officeart/2005/8/layout/list1"/>
    <dgm:cxn modelId="{B74920A3-2869-42BB-8C1B-D0AC78ACC123}" srcId="{E0A6C358-35C6-4ABA-8A6D-A0013CBE78B8}" destId="{548E2ED1-A681-4802-B69B-D26C841CBC97}" srcOrd="2" destOrd="0" parTransId="{91700441-B681-4711-89AA-CC6AA834A612}" sibTransId="{D1FFD326-E18F-41EA-9B87-8E48FA93912E}"/>
    <dgm:cxn modelId="{6C4583A3-55DA-4114-A841-23DF6651ED22}" srcId="{E0A6C358-35C6-4ABA-8A6D-A0013CBE78B8}" destId="{CB0053BC-BD15-4835-9827-117A1323A70B}" srcOrd="1" destOrd="0" parTransId="{E68B7529-0760-4E27-A6B9-249BF9429902}" sibTransId="{FD1DC5B8-CE24-4D7E-A02C-D9264F4FE6BB}"/>
    <dgm:cxn modelId="{046BC6A5-54AA-470A-A902-7354D40FE523}" type="presOf" srcId="{28D5D2C5-3A2A-4D91-8100-342794157EA0}" destId="{C1E7243A-01EA-4662-A479-00D2399064FA}" srcOrd="1" destOrd="0" presId="urn:microsoft.com/office/officeart/2005/8/layout/list1"/>
    <dgm:cxn modelId="{9033F3D7-E598-4DFC-8D46-0AFF66FE3227}" type="presOf" srcId="{BF9960CB-35F2-45BC-8094-7903AC98C6E4}" destId="{5C131D49-4059-46B5-86B7-961DC261EDC3}" srcOrd="0" destOrd="0" presId="urn:microsoft.com/office/officeart/2005/8/layout/list1"/>
    <dgm:cxn modelId="{D128515D-038D-4A80-A1B9-73419E448B1D}" type="presParOf" srcId="{35DFEB8C-B5F7-49CE-A89A-46E34953CF37}" destId="{5F0F32C8-2182-4081-A87A-D1B697EB2DA4}" srcOrd="0" destOrd="0" presId="urn:microsoft.com/office/officeart/2005/8/layout/list1"/>
    <dgm:cxn modelId="{43290F6F-780A-4771-AD05-64B313E868CE}" type="presParOf" srcId="{5F0F32C8-2182-4081-A87A-D1B697EB2DA4}" destId="{7DF31A45-0996-4305-8AC8-A9B4FDED751F}" srcOrd="0" destOrd="0" presId="urn:microsoft.com/office/officeart/2005/8/layout/list1"/>
    <dgm:cxn modelId="{04123E3D-D6E3-4A03-8CD3-DBB3F17A059D}" type="presParOf" srcId="{5F0F32C8-2182-4081-A87A-D1B697EB2DA4}" destId="{C1E7243A-01EA-4662-A479-00D2399064FA}" srcOrd="1" destOrd="0" presId="urn:microsoft.com/office/officeart/2005/8/layout/list1"/>
    <dgm:cxn modelId="{A55761CB-8B5E-4455-A12B-9AD9CCCD3D27}" type="presParOf" srcId="{35DFEB8C-B5F7-49CE-A89A-46E34953CF37}" destId="{DA6618D0-D6FB-47FB-B598-D97E245E50F2}" srcOrd="1" destOrd="0" presId="urn:microsoft.com/office/officeart/2005/8/layout/list1"/>
    <dgm:cxn modelId="{10EDC4F7-1162-43BF-AB73-7E52E5CFB5EF}" type="presParOf" srcId="{35DFEB8C-B5F7-49CE-A89A-46E34953CF37}" destId="{1D679595-1AF7-41A5-848A-CA03F53A410A}" srcOrd="2" destOrd="0" presId="urn:microsoft.com/office/officeart/2005/8/layout/list1"/>
    <dgm:cxn modelId="{E31676FA-3B50-451C-98E5-E1A6A40A5E55}" type="presParOf" srcId="{35DFEB8C-B5F7-49CE-A89A-46E34953CF37}" destId="{14442447-FAC1-4B43-B6D8-0846C1D7B569}" srcOrd="3" destOrd="0" presId="urn:microsoft.com/office/officeart/2005/8/layout/list1"/>
    <dgm:cxn modelId="{723DB772-D7EB-4FAE-93F3-E78CE1764274}" type="presParOf" srcId="{35DFEB8C-B5F7-49CE-A89A-46E34953CF37}" destId="{CA54025D-C4D4-4B07-A3C2-3ACCC42DEF42}" srcOrd="4" destOrd="0" presId="urn:microsoft.com/office/officeart/2005/8/layout/list1"/>
    <dgm:cxn modelId="{ED2165B4-2101-4C05-88BA-BDD6FBF45F7F}" type="presParOf" srcId="{CA54025D-C4D4-4B07-A3C2-3ACCC42DEF42}" destId="{5C131D49-4059-46B5-86B7-961DC261EDC3}" srcOrd="0" destOrd="0" presId="urn:microsoft.com/office/officeart/2005/8/layout/list1"/>
    <dgm:cxn modelId="{1BA4DB87-5C20-4E3A-BDDE-4C5CA1FDCA22}" type="presParOf" srcId="{CA54025D-C4D4-4B07-A3C2-3ACCC42DEF42}" destId="{3795BB48-12D5-4B3F-A353-B4618AB9B982}" srcOrd="1" destOrd="0" presId="urn:microsoft.com/office/officeart/2005/8/layout/list1"/>
    <dgm:cxn modelId="{1820E5D2-7390-4DCD-BCE0-4B13C33560EE}" type="presParOf" srcId="{35DFEB8C-B5F7-49CE-A89A-46E34953CF37}" destId="{288ED905-D262-4B8A-9BC2-D0BD2AC91317}" srcOrd="5" destOrd="0" presId="urn:microsoft.com/office/officeart/2005/8/layout/list1"/>
    <dgm:cxn modelId="{958F4465-FC48-4512-8A86-4F39B9C260AF}" type="presParOf" srcId="{35DFEB8C-B5F7-49CE-A89A-46E34953CF37}" destId="{92F79308-6A7F-458E-928B-7405C9EEA97D}" srcOrd="6" destOrd="0" presId="urn:microsoft.com/office/officeart/2005/8/layout/list1"/>
    <dgm:cxn modelId="{0215219C-BCD1-4B2D-8228-2E65CB103449}" type="presParOf" srcId="{35DFEB8C-B5F7-49CE-A89A-46E34953CF37}" destId="{20A80808-5F0A-4E24-A53C-F8AC31CFD95B}" srcOrd="7" destOrd="0" presId="urn:microsoft.com/office/officeart/2005/8/layout/list1"/>
    <dgm:cxn modelId="{1F4545B4-F436-44FB-94D2-9E7CF3DADA73}" type="presParOf" srcId="{35DFEB8C-B5F7-49CE-A89A-46E34953CF37}" destId="{2447EE04-6C73-4FBE-BB52-C4AE20F5D634}" srcOrd="8" destOrd="0" presId="urn:microsoft.com/office/officeart/2005/8/layout/list1"/>
    <dgm:cxn modelId="{3910BBE2-ED6F-4676-A08D-7B1452079304}" type="presParOf" srcId="{2447EE04-6C73-4FBE-BB52-C4AE20F5D634}" destId="{1023EA5F-611A-4F7A-B5F9-8D09E96B11BE}" srcOrd="0" destOrd="0" presId="urn:microsoft.com/office/officeart/2005/8/layout/list1"/>
    <dgm:cxn modelId="{D5868D8C-4BCB-4EA8-B25C-53A9FC22F96C}" type="presParOf" srcId="{2447EE04-6C73-4FBE-BB52-C4AE20F5D634}" destId="{3FB1C4ED-B5E2-48A6-A70D-EEF8BA932F01}" srcOrd="1" destOrd="0" presId="urn:microsoft.com/office/officeart/2005/8/layout/list1"/>
    <dgm:cxn modelId="{0A55EF72-61A3-4625-AAB2-C21803EBFF5B}" type="presParOf" srcId="{35DFEB8C-B5F7-49CE-A89A-46E34953CF37}" destId="{C1000C85-E035-46A4-94B7-3FE2E6C0CB71}" srcOrd="9" destOrd="0" presId="urn:microsoft.com/office/officeart/2005/8/layout/list1"/>
    <dgm:cxn modelId="{A07C9D53-2777-4789-8A9E-49E3D6C5C6AE}" type="presParOf" srcId="{35DFEB8C-B5F7-49CE-A89A-46E34953CF37}" destId="{BAA04B9D-1C3A-4037-9E86-2E1DBD4A24BA}"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10E05-48ED-4F5E-A7EB-5AD38FF39886}">
      <dsp:nvSpPr>
        <dsp:cNvPr id="0" name=""/>
        <dsp:cNvSpPr/>
      </dsp:nvSpPr>
      <dsp:spPr>
        <a:xfrm>
          <a:off x="0" y="847468"/>
          <a:ext cx="4263604"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E59802-9209-4A47-B1F2-34438BC91B63}">
      <dsp:nvSpPr>
        <dsp:cNvPr id="0" name=""/>
        <dsp:cNvSpPr/>
      </dsp:nvSpPr>
      <dsp:spPr>
        <a:xfrm>
          <a:off x="213180" y="596548"/>
          <a:ext cx="298452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808" tIns="0" rIns="112808"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焊接工字梁设计问题</a:t>
          </a:r>
        </a:p>
      </dsp:txBody>
      <dsp:txXfrm>
        <a:off x="237678" y="621046"/>
        <a:ext cx="2935526" cy="452844"/>
      </dsp:txXfrm>
    </dsp:sp>
    <dsp:sp modelId="{E3C4AE58-55ED-40F8-AF9A-067E5DD3D076}">
      <dsp:nvSpPr>
        <dsp:cNvPr id="0" name=""/>
        <dsp:cNvSpPr/>
      </dsp:nvSpPr>
      <dsp:spPr>
        <a:xfrm>
          <a:off x="0" y="1618588"/>
          <a:ext cx="4263604"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682532-0E7B-4CA8-8FD2-E5A1502308E2}">
      <dsp:nvSpPr>
        <dsp:cNvPr id="0" name=""/>
        <dsp:cNvSpPr/>
      </dsp:nvSpPr>
      <dsp:spPr>
        <a:xfrm>
          <a:off x="213180" y="1367668"/>
          <a:ext cx="298452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808" tIns="0" rIns="112808" bIns="0" numCol="1" spcCol="1270" anchor="ctr" anchorCtr="0">
          <a:noAutofit/>
        </a:bodyPr>
        <a:lstStyle/>
        <a:p>
          <a:pPr marL="0" lvl="0" indent="0" algn="l" defTabSz="755650">
            <a:lnSpc>
              <a:spcPct val="90000"/>
            </a:lnSpc>
            <a:spcBef>
              <a:spcPct val="0"/>
            </a:spcBef>
            <a:spcAft>
              <a:spcPct val="35000"/>
            </a:spcAft>
            <a:buNone/>
          </a:pPr>
          <a:r>
            <a:rPr lang="zh-CN" altLang="en-US" sz="1700" b="0" i="0" kern="1200" dirty="0"/>
            <a:t>多盘离合器制动器设计问题</a:t>
          </a:r>
          <a:endParaRPr lang="zh-CN" altLang="en-US" sz="1700" kern="1200" dirty="0"/>
        </a:p>
      </dsp:txBody>
      <dsp:txXfrm>
        <a:off x="237678" y="1392166"/>
        <a:ext cx="2935526" cy="452844"/>
      </dsp:txXfrm>
    </dsp:sp>
    <dsp:sp modelId="{1D4367B3-6521-465B-80C0-D8FF3527764B}">
      <dsp:nvSpPr>
        <dsp:cNvPr id="0" name=""/>
        <dsp:cNvSpPr/>
      </dsp:nvSpPr>
      <dsp:spPr>
        <a:xfrm>
          <a:off x="0" y="2389708"/>
          <a:ext cx="4263604"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9F6BD1-E85B-4493-82D0-675E7D886268}">
      <dsp:nvSpPr>
        <dsp:cNvPr id="0" name=""/>
        <dsp:cNvSpPr/>
      </dsp:nvSpPr>
      <dsp:spPr>
        <a:xfrm>
          <a:off x="213180" y="2138788"/>
          <a:ext cx="298452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808" tIns="0" rIns="112808"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滚动轴承设计问题</a:t>
          </a:r>
        </a:p>
      </dsp:txBody>
      <dsp:txXfrm>
        <a:off x="237678" y="2163286"/>
        <a:ext cx="2935526" cy="452844"/>
      </dsp:txXfrm>
    </dsp:sp>
    <dsp:sp modelId="{4D7642F5-AFB7-4889-8E68-B7A6FFFD6F22}">
      <dsp:nvSpPr>
        <dsp:cNvPr id="0" name=""/>
        <dsp:cNvSpPr/>
      </dsp:nvSpPr>
      <dsp:spPr>
        <a:xfrm>
          <a:off x="0" y="3160828"/>
          <a:ext cx="4263604"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95C5E6-F06D-4D03-9F8C-642B5ECAB8D9}">
      <dsp:nvSpPr>
        <dsp:cNvPr id="0" name=""/>
        <dsp:cNvSpPr/>
      </dsp:nvSpPr>
      <dsp:spPr>
        <a:xfrm>
          <a:off x="213180" y="2909908"/>
          <a:ext cx="298452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808" tIns="0" rIns="112808" bIns="0" numCol="1" spcCol="1270" anchor="ctr" anchorCtr="0">
          <a:noAutofit/>
        </a:bodyPr>
        <a:lstStyle/>
        <a:p>
          <a:pPr marL="0" lvl="0" indent="0" algn="l" defTabSz="755650">
            <a:lnSpc>
              <a:spcPct val="90000"/>
            </a:lnSpc>
            <a:spcBef>
              <a:spcPct val="0"/>
            </a:spcBef>
            <a:spcAft>
              <a:spcPct val="35000"/>
            </a:spcAft>
            <a:buNone/>
          </a:pPr>
          <a:r>
            <a:rPr lang="zh-CN" altLang="en-US" sz="1700" kern="1200" dirty="0"/>
            <a:t>热交换设计问题</a:t>
          </a:r>
        </a:p>
      </dsp:txBody>
      <dsp:txXfrm>
        <a:off x="237678" y="2934406"/>
        <a:ext cx="2935526" cy="452844"/>
      </dsp:txXfrm>
    </dsp:sp>
    <dsp:sp modelId="{83AD1E11-E5DF-470D-846A-D8210AD314D7}">
      <dsp:nvSpPr>
        <dsp:cNvPr id="0" name=""/>
        <dsp:cNvSpPr/>
      </dsp:nvSpPr>
      <dsp:spPr>
        <a:xfrm>
          <a:off x="0" y="3931948"/>
          <a:ext cx="4263604"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1ADB53-A2A6-4AED-930C-C687BA9B9552}">
      <dsp:nvSpPr>
        <dsp:cNvPr id="0" name=""/>
        <dsp:cNvSpPr/>
      </dsp:nvSpPr>
      <dsp:spPr>
        <a:xfrm>
          <a:off x="213180" y="3681028"/>
          <a:ext cx="2984522"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808" tIns="0" rIns="112808" bIns="0" numCol="1" spcCol="1270" anchor="ctr" anchorCtr="0">
          <a:noAutofit/>
        </a:bodyPr>
        <a:lstStyle/>
        <a:p>
          <a:pPr marL="0" lvl="0" indent="0" algn="l" defTabSz="755650">
            <a:lnSpc>
              <a:spcPct val="90000"/>
            </a:lnSpc>
            <a:spcBef>
              <a:spcPct val="0"/>
            </a:spcBef>
            <a:spcAft>
              <a:spcPct val="35000"/>
            </a:spcAft>
            <a:buNone/>
          </a:pPr>
          <a:r>
            <a:rPr lang="zh-CN" altLang="en-US" sz="1700" b="0" i="0" kern="1200"/>
            <a:t>减速机设计问题</a:t>
          </a:r>
          <a:endParaRPr lang="zh-CN" altLang="en-US" sz="1700" kern="1200" dirty="0"/>
        </a:p>
      </dsp:txBody>
      <dsp:txXfrm>
        <a:off x="237678" y="3705526"/>
        <a:ext cx="2935526"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79595-1AF7-41A5-848A-CA03F53A410A}">
      <dsp:nvSpPr>
        <dsp:cNvPr id="0" name=""/>
        <dsp:cNvSpPr/>
      </dsp:nvSpPr>
      <dsp:spPr>
        <a:xfrm>
          <a:off x="0" y="426504"/>
          <a:ext cx="4838138"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E7243A-01EA-4662-A479-00D2399064FA}">
      <dsp:nvSpPr>
        <dsp:cNvPr id="0" name=""/>
        <dsp:cNvSpPr/>
      </dsp:nvSpPr>
      <dsp:spPr>
        <a:xfrm>
          <a:off x="241906" y="131304"/>
          <a:ext cx="3386696"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09" tIns="0" rIns="128009"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压力阀门设计问题</a:t>
          </a:r>
        </a:p>
      </dsp:txBody>
      <dsp:txXfrm>
        <a:off x="270727" y="160125"/>
        <a:ext cx="3329054" cy="532758"/>
      </dsp:txXfrm>
    </dsp:sp>
    <dsp:sp modelId="{92F79308-6A7F-458E-928B-7405C9EEA97D}">
      <dsp:nvSpPr>
        <dsp:cNvPr id="0" name=""/>
        <dsp:cNvSpPr/>
      </dsp:nvSpPr>
      <dsp:spPr>
        <a:xfrm>
          <a:off x="0" y="1333704"/>
          <a:ext cx="4838138"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95BB48-12D5-4B3F-A353-B4618AB9B982}">
      <dsp:nvSpPr>
        <dsp:cNvPr id="0" name=""/>
        <dsp:cNvSpPr/>
      </dsp:nvSpPr>
      <dsp:spPr>
        <a:xfrm>
          <a:off x="241906" y="1038504"/>
          <a:ext cx="3386696"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09" tIns="0" rIns="128009" bIns="0" numCol="1" spcCol="1270" anchor="ctr" anchorCtr="0">
          <a:noAutofit/>
        </a:bodyPr>
        <a:lstStyle/>
        <a:p>
          <a:pPr marL="0" lvl="0" indent="0" algn="l" defTabSz="889000">
            <a:lnSpc>
              <a:spcPct val="90000"/>
            </a:lnSpc>
            <a:spcBef>
              <a:spcPct val="0"/>
            </a:spcBef>
            <a:spcAft>
              <a:spcPct val="35000"/>
            </a:spcAft>
            <a:buNone/>
          </a:pPr>
          <a:r>
            <a:rPr lang="zh-CN" altLang="en-US" sz="2000" kern="1200" dirty="0"/>
            <a:t>车辆侧撞击设计问题</a:t>
          </a:r>
        </a:p>
      </dsp:txBody>
      <dsp:txXfrm>
        <a:off x="270727" y="1067325"/>
        <a:ext cx="3329054" cy="532758"/>
      </dsp:txXfrm>
    </dsp:sp>
    <dsp:sp modelId="{BAA04B9D-1C3A-4037-9E86-2E1DBD4A24BA}">
      <dsp:nvSpPr>
        <dsp:cNvPr id="0" name=""/>
        <dsp:cNvSpPr/>
      </dsp:nvSpPr>
      <dsp:spPr>
        <a:xfrm>
          <a:off x="0" y="2240904"/>
          <a:ext cx="4838138" cy="239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5493" tIns="416560" rIns="375493"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0" i="0" kern="1200"/>
            <a:t>调频 </a:t>
          </a:r>
          <a:r>
            <a:rPr lang="en-US" altLang="zh-CN" sz="2000" b="0" i="0" kern="1200"/>
            <a:t>(FM) </a:t>
          </a:r>
          <a:r>
            <a:rPr lang="zh-CN" altLang="en-US" sz="2000" b="0" i="0" kern="1200"/>
            <a:t>声波的参数估计</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a:t>双功能催化剂共混物最优控制问题</a:t>
          </a:r>
        </a:p>
        <a:p>
          <a:pPr marL="228600" lvl="1" indent="-228600" algn="l" defTabSz="889000">
            <a:lnSpc>
              <a:spcPct val="90000"/>
            </a:lnSpc>
            <a:spcBef>
              <a:spcPct val="0"/>
            </a:spcBef>
            <a:spcAft>
              <a:spcPct val="15000"/>
            </a:spcAft>
            <a:buChar char="•"/>
          </a:pPr>
          <a:r>
            <a:rPr lang="zh-CN" altLang="en-US" sz="2000" b="0" i="0" kern="1200"/>
            <a:t>非线性搅拌釜反应器的优化控制</a:t>
          </a:r>
          <a:endParaRPr lang="zh-CN" altLang="en-US" sz="2000" kern="1200" dirty="0"/>
        </a:p>
        <a:p>
          <a:pPr marL="228600" lvl="1" indent="-228600" algn="l" defTabSz="889000">
            <a:lnSpc>
              <a:spcPct val="90000"/>
            </a:lnSpc>
            <a:spcBef>
              <a:spcPct val="0"/>
            </a:spcBef>
            <a:spcAft>
              <a:spcPct val="15000"/>
            </a:spcAft>
            <a:buChar char="•"/>
          </a:pPr>
          <a:r>
            <a:rPr lang="zh-CN" altLang="en-US" sz="2000" kern="1200" dirty="0"/>
            <a:t>扩频雷达波利相位码设计</a:t>
          </a:r>
        </a:p>
      </dsp:txBody>
      <dsp:txXfrm>
        <a:off x="0" y="2240904"/>
        <a:ext cx="4838138" cy="2394000"/>
      </dsp:txXfrm>
    </dsp:sp>
    <dsp:sp modelId="{3FB1C4ED-B5E2-48A6-A70D-EEF8BA932F01}">
      <dsp:nvSpPr>
        <dsp:cNvPr id="0" name=""/>
        <dsp:cNvSpPr/>
      </dsp:nvSpPr>
      <dsp:spPr>
        <a:xfrm>
          <a:off x="241906" y="1945704"/>
          <a:ext cx="3386696" cy="590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09" tIns="0" rIns="128009" bIns="0" numCol="1" spcCol="1270" anchor="ctr" anchorCtr="0">
          <a:noAutofit/>
        </a:bodyPr>
        <a:lstStyle/>
        <a:p>
          <a:pPr marL="0" lvl="0" indent="0" algn="l" defTabSz="889000">
            <a:lnSpc>
              <a:spcPct val="90000"/>
            </a:lnSpc>
            <a:spcBef>
              <a:spcPct val="0"/>
            </a:spcBef>
            <a:spcAft>
              <a:spcPct val="35000"/>
            </a:spcAft>
            <a:buNone/>
          </a:pPr>
          <a:r>
            <a:rPr lang="en-US" altLang="zh-CN" sz="2000" b="0" i="0" kern="1200" dirty="0"/>
            <a:t>CEC2011 </a:t>
          </a:r>
          <a:r>
            <a:rPr lang="zh-CN" altLang="en-US" sz="2000" b="0" i="0" kern="1200" dirty="0"/>
            <a:t>问题：</a:t>
          </a:r>
          <a:endParaRPr lang="zh-CN" altLang="en-US" sz="2000" kern="1200" dirty="0"/>
        </a:p>
      </dsp:txBody>
      <dsp:txXfrm>
        <a:off x="270727" y="1974525"/>
        <a:ext cx="3329054"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93"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思源黑体 CN Light" panose="020B0300000000000000" charset="-122"/>
            </a:endParaRPr>
          </a:p>
        </p:txBody>
      </p:sp>
      <p:sp>
        <p:nvSpPr>
          <p:cNvPr id="1048694"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思源黑体 CN Light" panose="020B0300000000000000" charset="-122"/>
              </a:rPr>
              <a:t>2022/5/10</a:t>
            </a:fld>
            <a:endParaRPr lang="zh-CN" altLang="en-US">
              <a:ea typeface="思源黑体 CN Light" panose="020B0300000000000000" charset="-122"/>
            </a:endParaRPr>
          </a:p>
        </p:txBody>
      </p:sp>
      <p:sp>
        <p:nvSpPr>
          <p:cNvPr id="1048695"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思源黑体 CN Light" panose="020B0300000000000000" charset="-122"/>
            </a:endParaRPr>
          </a:p>
        </p:txBody>
      </p:sp>
      <p:sp>
        <p:nvSpPr>
          <p:cNvPr id="1048696"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思源黑体 CN Light" panose="020B0300000000000000" charset="-122"/>
              </a:rPr>
              <a:t>‹#›</a:t>
            </a:fld>
            <a:endParaRPr lang="zh-CN" altLang="en-US">
              <a:ea typeface="思源黑体 CN Light" panose="020B03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87"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Light" panose="020B0300000000000000" charset="-122"/>
                <a:ea typeface="思源黑体 CN Light" panose="020B0300000000000000" charset="-122"/>
              </a:defRPr>
            </a:lvl1pPr>
          </a:lstStyle>
          <a:p>
            <a:endParaRPr lang="zh-CN" altLang="en-US"/>
          </a:p>
        </p:txBody>
      </p:sp>
      <p:sp>
        <p:nvSpPr>
          <p:cNvPr id="1048688"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Light" panose="020B0300000000000000" charset="-122"/>
                <a:ea typeface="思源黑体 CN Light" panose="020B0300000000000000" charset="-122"/>
              </a:defRPr>
            </a:lvl1pPr>
          </a:lstStyle>
          <a:p>
            <a:fld id="{CC0BBD2F-7E4B-4895-85DC-B56FC34DC82B}" type="datetimeFigureOut">
              <a:rPr lang="zh-CN" altLang="en-US" smtClean="0"/>
              <a:t>2022/5/10</a:t>
            </a:fld>
            <a:endParaRPr lang="zh-CN" altLang="en-US"/>
          </a:p>
        </p:txBody>
      </p:sp>
      <p:sp>
        <p:nvSpPr>
          <p:cNvPr id="1048689"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690"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691"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Light" panose="020B0300000000000000" charset="-122"/>
                <a:ea typeface="思源黑体 CN Light" panose="020B0300000000000000" charset="-122"/>
              </a:defRPr>
            </a:lvl1pPr>
          </a:lstStyle>
          <a:p>
            <a:endParaRPr lang="zh-CN" altLang="en-US"/>
          </a:p>
        </p:txBody>
      </p:sp>
      <p:sp>
        <p:nvSpPr>
          <p:cNvPr id="1048692"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Light" panose="020B0300000000000000" charset="-122"/>
                <a:ea typeface="思源黑体 CN Light" panose="020B0300000000000000" charset="-122"/>
              </a:defRPr>
            </a:lvl1pPr>
          </a:lstStyle>
          <a:p>
            <a:fld id="{65B9FC8E-39D1-40B2-8DA1-6322C1FD764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Light" panose="020B0300000000000000" charset="-122"/>
        <a:ea typeface="思源黑体 CN Light" panose="020B0300000000000000" charset="-122"/>
        <a:cs typeface="+mn-cs"/>
      </a:defRPr>
    </a:lvl1pPr>
    <a:lvl2pPr marL="457200" algn="l" defTabSz="914400" rtl="0" eaLnBrk="1" latinLnBrk="0" hangingPunct="1">
      <a:defRPr sz="1200" kern="1200">
        <a:solidFill>
          <a:schemeClr val="tx1"/>
        </a:solidFill>
        <a:latin typeface="思源黑体 CN Light" panose="020B0300000000000000" charset="-122"/>
        <a:ea typeface="思源黑体 CN Light" panose="020B0300000000000000" charset="-122"/>
        <a:cs typeface="+mn-cs"/>
      </a:defRPr>
    </a:lvl2pPr>
    <a:lvl3pPr marL="914400" algn="l" defTabSz="914400" rtl="0" eaLnBrk="1" latinLnBrk="0" hangingPunct="1">
      <a:defRPr sz="1200" kern="1200">
        <a:solidFill>
          <a:schemeClr val="tx1"/>
        </a:solidFill>
        <a:latin typeface="思源黑体 CN Light" panose="020B0300000000000000" charset="-122"/>
        <a:ea typeface="思源黑体 CN Light" panose="020B0300000000000000" charset="-122"/>
        <a:cs typeface="+mn-cs"/>
      </a:defRPr>
    </a:lvl3pPr>
    <a:lvl4pPr marL="1371600" algn="l" defTabSz="914400" rtl="0" eaLnBrk="1" latinLnBrk="0" hangingPunct="1">
      <a:defRPr sz="1200" kern="1200">
        <a:solidFill>
          <a:schemeClr val="tx1"/>
        </a:solidFill>
        <a:latin typeface="思源黑体 CN Light" panose="020B0300000000000000" charset="-122"/>
        <a:ea typeface="思源黑体 CN Light" panose="020B0300000000000000" charset="-122"/>
        <a:cs typeface="+mn-cs"/>
      </a:defRPr>
    </a:lvl4pPr>
    <a:lvl5pPr marL="1828800" algn="l" defTabSz="914400" rtl="0" eaLnBrk="1" latinLnBrk="0" hangingPunct="1">
      <a:defRPr sz="1200" kern="1200">
        <a:solidFill>
          <a:schemeClr val="tx1"/>
        </a:solidFill>
        <a:latin typeface="思源黑体 CN Light" panose="020B0300000000000000" charset="-122"/>
        <a:ea typeface="思源黑体 CN Light" panose="020B03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097152" name="图片 1"/>
          <p:cNvPicPr>
            <a:picLocks noChangeAspect="1"/>
          </p:cNvPicPr>
          <p:nvPr userDrawn="1"/>
        </p:nvPicPr>
        <p:blipFill rotWithShape="1">
          <a:blip r:embed="rId2"/>
          <a:srcRect/>
          <a:stretch>
            <a:fillRect/>
          </a:stretch>
        </p:blipFill>
        <p:spPr>
          <a:xfrm>
            <a:off x="10810930" y="4613563"/>
            <a:ext cx="1425953" cy="2244437"/>
          </a:xfrm>
          <a:prstGeom prst="rect">
            <a:avLst/>
          </a:prstGeom>
        </p:spPr>
      </p:pic>
      <p:pic>
        <p:nvPicPr>
          <p:cNvPr id="2097153" name="图片 2"/>
          <p:cNvPicPr>
            <a:picLocks noChangeAspect="1"/>
          </p:cNvPicPr>
          <p:nvPr userDrawn="1"/>
        </p:nvPicPr>
        <p:blipFill rotWithShape="1">
          <a:blip r:embed="rId3"/>
          <a:srcRect l="-20406"/>
          <a:stretch>
            <a:fillRect/>
          </a:stretch>
        </p:blipFill>
        <p:spPr>
          <a:xfrm rot="10800000" flipH="1">
            <a:off x="-85725" y="1"/>
            <a:ext cx="1282921" cy="2285999"/>
          </a:xfrm>
          <a:prstGeom prst="rect">
            <a:avLst/>
          </a:prstGeom>
        </p:spPr>
      </p:pic>
      <p:pic>
        <p:nvPicPr>
          <p:cNvPr id="2097154" name="图片 3"/>
          <p:cNvPicPr>
            <a:picLocks noChangeAspect="1"/>
          </p:cNvPicPr>
          <p:nvPr userDrawn="1"/>
        </p:nvPicPr>
        <p:blipFill rotWithShape="1">
          <a:blip r:embed="rId3"/>
          <a:srcRect l="-20406"/>
          <a:stretch>
            <a:fillRect/>
          </a:stretch>
        </p:blipFill>
        <p:spPr>
          <a:xfrm rot="8935993" flipH="1">
            <a:off x="541504" y="-58325"/>
            <a:ext cx="1063292" cy="1894649"/>
          </a:xfrm>
          <a:prstGeom prst="rect">
            <a:avLst/>
          </a:prstGeom>
        </p:spPr>
      </p:pic>
      <p:pic>
        <p:nvPicPr>
          <p:cNvPr id="2097155" name="图片 4"/>
          <p:cNvPicPr>
            <a:picLocks noChangeAspect="1"/>
          </p:cNvPicPr>
          <p:nvPr userDrawn="1"/>
        </p:nvPicPr>
        <p:blipFill rotWithShape="1">
          <a:blip r:embed="rId2"/>
          <a:srcRect/>
          <a:stretch>
            <a:fillRect/>
          </a:stretch>
        </p:blipFill>
        <p:spPr>
          <a:xfrm rot="19473821">
            <a:off x="10353588" y="5081824"/>
            <a:ext cx="1220876" cy="1921648"/>
          </a:xfrm>
          <a:prstGeom prst="rect">
            <a:avLst/>
          </a:prstGeom>
        </p:spPr>
      </p:pic>
      <p:cxnSp>
        <p:nvCxnSpPr>
          <p:cNvPr id="3145728" name="直接连接符 5"/>
          <p:cNvCxnSpPr>
            <a:cxnSpLocks/>
          </p:cNvCxnSpPr>
          <p:nvPr userDrawn="1"/>
        </p:nvCxnSpPr>
        <p:spPr>
          <a:xfrm flipV="1">
            <a:off x="550863" y="6489700"/>
            <a:ext cx="9869487" cy="13201"/>
          </a:xfrm>
          <a:prstGeom prst="line">
            <a:avLst/>
          </a:prstGeom>
          <a:ln w="381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29" name="直接连接符 6"/>
          <p:cNvCxnSpPr>
            <a:cxnSpLocks/>
          </p:cNvCxnSpPr>
          <p:nvPr userDrawn="1"/>
        </p:nvCxnSpPr>
        <p:spPr>
          <a:xfrm>
            <a:off x="1562100" y="368301"/>
            <a:ext cx="10079038" cy="0"/>
          </a:xfrm>
          <a:prstGeom prst="line">
            <a:avLst/>
          </a:prstGeom>
          <a:ln w="381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30" name="直接连接符 7"/>
          <p:cNvCxnSpPr>
            <a:cxnSpLocks/>
          </p:cNvCxnSpPr>
          <p:nvPr userDrawn="1"/>
        </p:nvCxnSpPr>
        <p:spPr>
          <a:xfrm>
            <a:off x="11641138" y="368300"/>
            <a:ext cx="0" cy="4098925"/>
          </a:xfrm>
          <a:prstGeom prst="line">
            <a:avLst/>
          </a:prstGeom>
          <a:ln w="381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31" name="直接连接符 8"/>
          <p:cNvCxnSpPr>
            <a:cxnSpLocks/>
          </p:cNvCxnSpPr>
          <p:nvPr userDrawn="1"/>
        </p:nvCxnSpPr>
        <p:spPr>
          <a:xfrm>
            <a:off x="550863" y="2581275"/>
            <a:ext cx="0" cy="3915025"/>
          </a:xfrm>
          <a:prstGeom prst="line">
            <a:avLst/>
          </a:prstGeom>
          <a:ln w="381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pic>
        <p:nvPicPr>
          <p:cNvPr id="2097158" name="图片 1"/>
          <p:cNvPicPr>
            <a:picLocks noChangeAspect="1"/>
          </p:cNvPicPr>
          <p:nvPr userDrawn="1"/>
        </p:nvPicPr>
        <p:blipFill rotWithShape="1">
          <a:blip r:embed="rId2"/>
          <a:srcRect/>
          <a:stretch>
            <a:fillRect/>
          </a:stretch>
        </p:blipFill>
        <p:spPr>
          <a:xfrm>
            <a:off x="10810930" y="4613563"/>
            <a:ext cx="1425953" cy="2244437"/>
          </a:xfrm>
          <a:prstGeom prst="rect">
            <a:avLst/>
          </a:prstGeom>
        </p:spPr>
      </p:pic>
      <p:pic>
        <p:nvPicPr>
          <p:cNvPr id="2097159" name="图片 2"/>
          <p:cNvPicPr>
            <a:picLocks noChangeAspect="1"/>
          </p:cNvPicPr>
          <p:nvPr userDrawn="1"/>
        </p:nvPicPr>
        <p:blipFill rotWithShape="1">
          <a:blip r:embed="rId3"/>
          <a:srcRect l="-20406"/>
          <a:stretch>
            <a:fillRect/>
          </a:stretch>
        </p:blipFill>
        <p:spPr>
          <a:xfrm rot="10800000" flipH="1">
            <a:off x="-85725" y="1"/>
            <a:ext cx="1282921" cy="2285999"/>
          </a:xfrm>
          <a:prstGeom prst="rect">
            <a:avLst/>
          </a:prstGeom>
        </p:spPr>
      </p:pic>
      <p:pic>
        <p:nvPicPr>
          <p:cNvPr id="2097160" name="图片 3"/>
          <p:cNvPicPr>
            <a:picLocks noChangeAspect="1"/>
          </p:cNvPicPr>
          <p:nvPr userDrawn="1"/>
        </p:nvPicPr>
        <p:blipFill rotWithShape="1">
          <a:blip r:embed="rId3"/>
          <a:srcRect l="-20406"/>
          <a:stretch>
            <a:fillRect/>
          </a:stretch>
        </p:blipFill>
        <p:spPr>
          <a:xfrm rot="8935993" flipH="1">
            <a:off x="541504" y="-58325"/>
            <a:ext cx="1063292" cy="1894649"/>
          </a:xfrm>
          <a:prstGeom prst="rect">
            <a:avLst/>
          </a:prstGeom>
        </p:spPr>
      </p:pic>
      <p:pic>
        <p:nvPicPr>
          <p:cNvPr id="2097161" name="图片 4"/>
          <p:cNvPicPr>
            <a:picLocks noChangeAspect="1"/>
          </p:cNvPicPr>
          <p:nvPr userDrawn="1"/>
        </p:nvPicPr>
        <p:blipFill rotWithShape="1">
          <a:blip r:embed="rId2"/>
          <a:srcRect/>
          <a:stretch>
            <a:fillRect/>
          </a:stretch>
        </p:blipFill>
        <p:spPr>
          <a:xfrm rot="19473821">
            <a:off x="10353588" y="5081824"/>
            <a:ext cx="1220876" cy="1921648"/>
          </a:xfrm>
          <a:prstGeom prst="rect">
            <a:avLst/>
          </a:prstGeom>
        </p:spPr>
      </p:pic>
      <p:cxnSp>
        <p:nvCxnSpPr>
          <p:cNvPr id="3145744" name="直接连接符 5"/>
          <p:cNvCxnSpPr>
            <a:cxnSpLocks/>
          </p:cNvCxnSpPr>
          <p:nvPr userDrawn="1"/>
        </p:nvCxnSpPr>
        <p:spPr>
          <a:xfrm flipV="1">
            <a:off x="550863" y="6489700"/>
            <a:ext cx="9869487" cy="13201"/>
          </a:xfrm>
          <a:prstGeom prst="line">
            <a:avLst/>
          </a:prstGeom>
          <a:ln w="381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45" name="直接连接符 6"/>
          <p:cNvCxnSpPr>
            <a:cxnSpLocks/>
          </p:cNvCxnSpPr>
          <p:nvPr userDrawn="1"/>
        </p:nvCxnSpPr>
        <p:spPr>
          <a:xfrm>
            <a:off x="1562100" y="368301"/>
            <a:ext cx="10079038" cy="0"/>
          </a:xfrm>
          <a:prstGeom prst="line">
            <a:avLst/>
          </a:prstGeom>
          <a:ln w="381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46" name="直接连接符 7"/>
          <p:cNvCxnSpPr>
            <a:cxnSpLocks/>
          </p:cNvCxnSpPr>
          <p:nvPr userDrawn="1"/>
        </p:nvCxnSpPr>
        <p:spPr>
          <a:xfrm>
            <a:off x="11641138" y="368300"/>
            <a:ext cx="0" cy="4098925"/>
          </a:xfrm>
          <a:prstGeom prst="line">
            <a:avLst/>
          </a:prstGeom>
          <a:ln w="381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47" name="直接连接符 8"/>
          <p:cNvCxnSpPr>
            <a:cxnSpLocks/>
          </p:cNvCxnSpPr>
          <p:nvPr userDrawn="1"/>
        </p:nvCxnSpPr>
        <p:spPr>
          <a:xfrm>
            <a:off x="550863" y="2581275"/>
            <a:ext cx="0" cy="3915025"/>
          </a:xfrm>
          <a:prstGeom prst="line">
            <a:avLst/>
          </a:prstGeom>
          <a:ln w="38100" cap="rnd">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48602" name="文本占位符 12"/>
          <p:cNvSpPr>
            <a:spLocks noGrp="1"/>
          </p:cNvSpPr>
          <p:nvPr>
            <p:ph type="body" sz="quarter" idx="10" hasCustomPrompt="1"/>
          </p:nvPr>
        </p:nvSpPr>
        <p:spPr>
          <a:xfrm>
            <a:off x="1752600" y="484514"/>
            <a:ext cx="2676521" cy="404485"/>
          </a:xfrm>
          <a:prstGeom prst="rect">
            <a:avLst/>
          </a:prstGeom>
        </p:spPr>
        <p:txBody>
          <a:bodyPr/>
          <a:lstStyle>
            <a:lvl1pPr marL="0" indent="0" algn="dist">
              <a:buNone/>
              <a:defRPr sz="2200">
                <a:solidFill>
                  <a:schemeClr val="tx1">
                    <a:lumMod val="85000"/>
                    <a:lumOff val="15000"/>
                  </a:schemeClr>
                </a:solidFill>
                <a:latin typeface="思源宋体 CN SemiBold" panose="02020600000000000000" pitchFamily="18" charset="-122"/>
                <a:ea typeface="思源宋体 CN SemiBold" panose="02020600000000000000" pitchFamily="18" charset="-122"/>
              </a:defRPr>
            </a:lvl1pPr>
          </a:lstStyle>
          <a:p>
            <a:pPr lvl="0"/>
            <a:r>
              <a:rPr lang="zh-CN" altLang="en-US" dirty="0"/>
              <a:t>添加标题内容</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grpSp>
        <p:nvGrpSpPr>
          <p:cNvPr id="18" name="组合 54"/>
          <p:cNvGrpSpPr/>
          <p:nvPr/>
        </p:nvGrpSpPr>
        <p:grpSpPr>
          <a:xfrm>
            <a:off x="2600325" y="2215200"/>
            <a:ext cx="6991350" cy="2495361"/>
            <a:chOff x="2600325" y="2209769"/>
            <a:chExt cx="6991350" cy="2495361"/>
          </a:xfrm>
        </p:grpSpPr>
        <p:sp>
          <p:nvSpPr>
            <p:cNvPr id="1048576" name="文本框 27"/>
            <p:cNvSpPr txBox="1"/>
            <p:nvPr/>
          </p:nvSpPr>
          <p:spPr>
            <a:xfrm>
              <a:off x="2600325" y="2678459"/>
              <a:ext cx="6991350" cy="1539240"/>
            </a:xfrm>
            <a:prstGeom prst="rect">
              <a:avLst/>
            </a:prstGeom>
            <a:noFill/>
          </p:spPr>
          <p:txBody>
            <a:bodyPr wrap="square" rtlCol="0">
              <a:spAutoFit/>
            </a:bodyPr>
            <a:lstStyle/>
            <a:p>
              <a:pPr algn="ctr"/>
              <a:r>
                <a:rPr lang="zh-CN" altLang="en-US" sz="4800" b="1" i="0" dirty="0">
                  <a:solidFill>
                    <a:srgbClr val="222226"/>
                  </a:solidFill>
                  <a:effectLst/>
                  <a:latin typeface="PingFang SC"/>
                </a:rPr>
                <a:t>食肉植物算法（</a:t>
              </a:r>
              <a:r>
                <a:rPr lang="en-US" altLang="zh-CN" sz="4800" b="1" i="0" dirty="0">
                  <a:solidFill>
                    <a:srgbClr val="222226"/>
                  </a:solidFill>
                  <a:effectLst/>
                  <a:latin typeface="PingFang SC"/>
                </a:rPr>
                <a:t>CPA</a:t>
              </a:r>
              <a:r>
                <a:rPr lang="zh-CN" altLang="en-US" sz="4800" b="1" i="0" dirty="0">
                  <a:solidFill>
                    <a:srgbClr val="222226"/>
                  </a:solidFill>
                  <a:effectLst/>
                  <a:latin typeface="PingFang SC"/>
                </a:rPr>
                <a:t>）</a:t>
              </a:r>
            </a:p>
            <a:p>
              <a:pPr algn="ctr"/>
              <a:endParaRPr lang="zh-CN" altLang="en-US" sz="4800" dirty="0">
                <a:solidFill>
                  <a:schemeClr val="tx1">
                    <a:lumMod val="85000"/>
                    <a:lumOff val="15000"/>
                  </a:schemeClr>
                </a:solidFill>
                <a:latin typeface="思源宋体 CN SemiBold" panose="02020600000000000000" pitchFamily="18" charset="-122"/>
                <a:ea typeface="思源宋体 CN SemiBold" panose="02020600000000000000" pitchFamily="18" charset="-122"/>
              </a:endParaRPr>
            </a:p>
          </p:txBody>
        </p:sp>
        <p:sp>
          <p:nvSpPr>
            <p:cNvPr id="1048577" name="文本框 29"/>
            <p:cNvSpPr txBox="1"/>
            <p:nvPr/>
          </p:nvSpPr>
          <p:spPr>
            <a:xfrm>
              <a:off x="3048000" y="3578036"/>
              <a:ext cx="6096000" cy="246221"/>
            </a:xfrm>
            <a:prstGeom prst="rect">
              <a:avLst/>
            </a:prstGeom>
            <a:noFill/>
          </p:spPr>
          <p:txBody>
            <a:bodyPr wrap="square" rtlCol="0">
              <a:spAutoFit/>
            </a:bodyPr>
            <a:lstStyle/>
            <a:p>
              <a:pPr algn="ctr"/>
              <a:r>
                <a:rPr lang="en-US" altLang="zh-CN" sz="1000" dirty="0"/>
                <a:t>Carnivorous Plant Algorithm</a:t>
              </a:r>
              <a:r>
                <a:rPr lang="zh-CN" altLang="en-US" sz="1000" dirty="0"/>
                <a:t>（</a:t>
              </a:r>
              <a:r>
                <a:rPr lang="en-US" altLang="zh-CN" sz="1000" dirty="0"/>
                <a:t>CPA</a:t>
              </a:r>
              <a:r>
                <a:rPr lang="zh-CN" altLang="en-US" sz="1000" dirty="0"/>
                <a:t>）</a:t>
              </a:r>
              <a:endParaRPr lang="zh-CN" altLang="en-US" sz="1000" dirty="0">
                <a:solidFill>
                  <a:schemeClr val="tx1">
                    <a:lumMod val="85000"/>
                    <a:lumOff val="15000"/>
                  </a:schemeClr>
                </a:solidFill>
                <a:latin typeface="+mn-ea"/>
                <a:cs typeface="思源黑体 CN Light" panose="020B0300000000000000" charset="-122"/>
              </a:endParaRPr>
            </a:p>
          </p:txBody>
        </p:sp>
        <p:sp>
          <p:nvSpPr>
            <p:cNvPr id="1048578" name="文本框 33"/>
            <p:cNvSpPr txBox="1"/>
            <p:nvPr/>
          </p:nvSpPr>
          <p:spPr>
            <a:xfrm>
              <a:off x="3048000" y="2209769"/>
              <a:ext cx="6096000" cy="398780"/>
            </a:xfrm>
            <a:prstGeom prst="rect">
              <a:avLst/>
            </a:prstGeom>
            <a:noFill/>
          </p:spPr>
          <p:txBody>
            <a:bodyPr wrap="square">
              <a:spAutoFit/>
            </a:bodyPr>
            <a:lstStyle/>
            <a:p>
              <a:pPr algn="ctr"/>
              <a:endParaRPr lang="zh-CN" altLang="en-US" sz="2000" dirty="0">
                <a:solidFill>
                  <a:schemeClr val="tx1">
                    <a:lumMod val="85000"/>
                    <a:lumOff val="15000"/>
                  </a:schemeClr>
                </a:solidFill>
              </a:endParaRPr>
            </a:p>
          </p:txBody>
        </p:sp>
        <p:grpSp>
          <p:nvGrpSpPr>
            <p:cNvPr id="19" name="组合 52"/>
            <p:cNvGrpSpPr/>
            <p:nvPr/>
          </p:nvGrpSpPr>
          <p:grpSpPr>
            <a:xfrm>
              <a:off x="5249227" y="4288448"/>
              <a:ext cx="1675448" cy="416682"/>
              <a:chOff x="5249227" y="4340453"/>
              <a:chExt cx="1675448" cy="416682"/>
            </a:xfrm>
          </p:grpSpPr>
          <p:sp>
            <p:nvSpPr>
              <p:cNvPr id="1048579" name="文本框 31"/>
              <p:cNvSpPr txBox="1"/>
              <p:nvPr/>
            </p:nvSpPr>
            <p:spPr>
              <a:xfrm>
                <a:off x="5334952" y="4340453"/>
                <a:ext cx="1503998" cy="416682"/>
              </a:xfrm>
              <a:prstGeom prst="roundRect">
                <a:avLst>
                  <a:gd name="adj" fmla="val 50000"/>
                </a:avLst>
              </a:prstGeom>
              <a:solidFill>
                <a:schemeClr val="accent1">
                  <a:lumMod val="75000"/>
                </a:schemeClr>
              </a:solidFill>
            </p:spPr>
            <p:txBody>
              <a:bodyPr wrap="square" rtlCol="0">
                <a:spAutoFit/>
              </a:bodyPr>
              <a:lstStyle/>
              <a:p>
                <a:pPr algn="ctr"/>
                <a:endParaRPr lang="zh-CN" altLang="en-US" sz="1400" dirty="0">
                  <a:solidFill>
                    <a:schemeClr val="bg1"/>
                  </a:solidFill>
                  <a:latin typeface="+mn-ea"/>
                </a:endParaRPr>
              </a:p>
            </p:txBody>
          </p:sp>
          <p:sp>
            <p:nvSpPr>
              <p:cNvPr id="1048580" name="文本框 35"/>
              <p:cNvSpPr txBox="1"/>
              <p:nvPr/>
            </p:nvSpPr>
            <p:spPr>
              <a:xfrm>
                <a:off x="5249227" y="4356141"/>
                <a:ext cx="1675448" cy="307777"/>
              </a:xfrm>
              <a:prstGeom prst="rect">
                <a:avLst/>
              </a:prstGeom>
              <a:noFill/>
            </p:spPr>
            <p:txBody>
              <a:bodyPr wrap="square">
                <a:spAutoFit/>
              </a:bodyPr>
              <a:lstStyle/>
              <a:p>
                <a:pPr algn="ctr"/>
                <a:r>
                  <a:rPr lang="zh-CN" altLang="en-US" sz="1400" dirty="0">
                    <a:solidFill>
                      <a:schemeClr val="bg1"/>
                    </a:solidFill>
                    <a:latin typeface="+mj-ea"/>
                    <a:ea typeface="+mj-ea"/>
                  </a:rPr>
                  <a:t>主讲人：</a:t>
                </a:r>
                <a:r>
                  <a:rPr lang="zh-CN" altLang="en-US" sz="1400" dirty="0">
                    <a:solidFill>
                      <a:schemeClr val="bg1"/>
                    </a:solidFill>
                    <a:latin typeface="+mn-ea"/>
                    <a:ea typeface="+mj-ea"/>
                  </a:rPr>
                  <a:t>周亚诺</a:t>
                </a:r>
                <a:endParaRPr lang="en-US" altLang="zh-CN" sz="1400" dirty="0">
                  <a:solidFill>
                    <a:schemeClr val="bg1"/>
                  </a:solidFill>
                  <a:latin typeface="+mn-ea"/>
                </a:endParaRPr>
              </a:p>
            </p:txBody>
          </p:sp>
        </p:grpSp>
      </p:grpSp>
      <p:grpSp>
        <p:nvGrpSpPr>
          <p:cNvPr id="20" name="组合 56"/>
          <p:cNvGrpSpPr/>
          <p:nvPr/>
        </p:nvGrpSpPr>
        <p:grpSpPr>
          <a:xfrm>
            <a:off x="6096000" y="1867716"/>
            <a:ext cx="3648072" cy="1561284"/>
            <a:chOff x="6096000" y="1874066"/>
            <a:chExt cx="3648072" cy="1561284"/>
          </a:xfrm>
        </p:grpSpPr>
        <p:cxnSp>
          <p:nvCxnSpPr>
            <p:cNvPr id="3145732" name="直接连接符 37"/>
            <p:cNvCxnSpPr>
              <a:cxnSpLocks/>
            </p:cNvCxnSpPr>
            <p:nvPr/>
          </p:nvCxnSpPr>
          <p:spPr>
            <a:xfrm>
              <a:off x="6096000" y="1880416"/>
              <a:ext cx="3648072"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33" name="直接连接符 39"/>
            <p:cNvCxnSpPr>
              <a:cxnSpLocks/>
            </p:cNvCxnSpPr>
            <p:nvPr/>
          </p:nvCxnSpPr>
          <p:spPr>
            <a:xfrm>
              <a:off x="9744072" y="1874066"/>
              <a:ext cx="0" cy="156128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59"/>
          <p:cNvGrpSpPr/>
          <p:nvPr/>
        </p:nvGrpSpPr>
        <p:grpSpPr>
          <a:xfrm flipH="1" flipV="1">
            <a:off x="2448405" y="3426206"/>
            <a:ext cx="3648072" cy="1561284"/>
            <a:chOff x="6102350" y="1880416"/>
            <a:chExt cx="3648072" cy="1561284"/>
          </a:xfrm>
        </p:grpSpPr>
        <p:cxnSp>
          <p:nvCxnSpPr>
            <p:cNvPr id="3145734" name="直接连接符 60"/>
            <p:cNvCxnSpPr>
              <a:cxnSpLocks/>
            </p:cNvCxnSpPr>
            <p:nvPr/>
          </p:nvCxnSpPr>
          <p:spPr>
            <a:xfrm>
              <a:off x="6102350" y="1886766"/>
              <a:ext cx="3648072"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35" name="直接连接符 61"/>
            <p:cNvCxnSpPr>
              <a:cxnSpLocks/>
            </p:cNvCxnSpPr>
            <p:nvPr/>
          </p:nvCxnSpPr>
          <p:spPr>
            <a:xfrm>
              <a:off x="9744072" y="1880416"/>
              <a:ext cx="0" cy="156128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1048634" name="文本占位符 8"/>
          <p:cNvSpPr>
            <a:spLocks noGrp="1"/>
          </p:cNvSpPr>
          <p:nvPr>
            <p:ph type="body" sz="quarter" idx="10"/>
          </p:nvPr>
        </p:nvSpPr>
        <p:spPr/>
        <p:txBody>
          <a:bodyPr/>
          <a:lstStyle/>
          <a:p>
            <a:r>
              <a:rPr lang="zh-CN" altLang="en-US" dirty="0"/>
              <a:t>适应度更新和合并</a:t>
            </a:r>
          </a:p>
        </p:txBody>
      </p:sp>
      <p:grpSp>
        <p:nvGrpSpPr>
          <p:cNvPr id="64" name="组合 2"/>
          <p:cNvGrpSpPr/>
          <p:nvPr/>
        </p:nvGrpSpPr>
        <p:grpSpPr>
          <a:xfrm>
            <a:off x="1823784" y="1201205"/>
            <a:ext cx="8939467" cy="4760504"/>
            <a:chOff x="1823784" y="1201205"/>
            <a:chExt cx="8939467" cy="4760504"/>
          </a:xfrm>
        </p:grpSpPr>
        <p:grpSp>
          <p:nvGrpSpPr>
            <p:cNvPr id="65" name="组合 123"/>
            <p:cNvGrpSpPr/>
            <p:nvPr/>
          </p:nvGrpSpPr>
          <p:grpSpPr>
            <a:xfrm>
              <a:off x="1823784" y="1833129"/>
              <a:ext cx="8707857" cy="3065793"/>
              <a:chOff x="1823786" y="1675275"/>
              <a:chExt cx="8707857" cy="3065793"/>
            </a:xfrm>
          </p:grpSpPr>
          <p:sp>
            <p:nvSpPr>
              <p:cNvPr id="1048635" name="文本框 109"/>
              <p:cNvSpPr txBox="1"/>
              <p:nvPr/>
            </p:nvSpPr>
            <p:spPr>
              <a:xfrm>
                <a:off x="1823786" y="1675275"/>
                <a:ext cx="8707857" cy="1615441"/>
              </a:xfrm>
              <a:prstGeom prst="rect">
                <a:avLst/>
              </a:prstGeom>
              <a:noFill/>
            </p:spPr>
            <p:txBody>
              <a:bodyPr wrap="square">
                <a:spAutoFit/>
              </a:bodyPr>
              <a:lstStyle/>
              <a:p>
                <a:pPr algn="ctr">
                  <a:lnSpc>
                    <a:spcPct val="120000"/>
                  </a:lnSpc>
                </a:pPr>
                <a:r>
                  <a:rPr lang="zh-CN" altLang="en-US" sz="1700" dirty="0">
                    <a:solidFill>
                      <a:schemeClr val="tx1">
                        <a:lumMod val="85000"/>
                        <a:lumOff val="15000"/>
                      </a:schemeClr>
                    </a:solidFill>
                    <a:latin typeface="华文中宋" panose="02010600040101010101" pitchFamily="2" charset="-122"/>
                    <a:ea typeface="华文中宋" panose="02010600040101010101" pitchFamily="2" charset="-122"/>
                  </a:rPr>
                  <a:t>新产生的食肉植物和猎物与以前的种群相结合，形成一个新的种群[n nCPlant（group_iter）nCPlant]×d维度。更具体地说，个体、nCPlant（groupiter）个体和nCPlant个体分别是来自原始种群、生长过程和繁殖过程的个体。随后，根据适应度值按升序对这组新个体进行排序。然后从该组中选择排名前N的个体作为新的候选解决方案。因此，这种精英主义选择策略确保选择更合适的解决方案在下一代中进行繁殖。 </a:t>
                </a:r>
                <a:endParaRPr lang="zh-CN" altLang="en-US" sz="1700"/>
              </a:p>
            </p:txBody>
          </p:sp>
          <p:sp>
            <p:nvSpPr>
              <p:cNvPr id="1048636" name="文本框 117"/>
              <p:cNvSpPr txBox="1"/>
              <p:nvPr/>
            </p:nvSpPr>
            <p:spPr>
              <a:xfrm>
                <a:off x="2726156" y="4402514"/>
                <a:ext cx="1790698" cy="338554"/>
              </a:xfrm>
              <a:prstGeom prst="rect">
                <a:avLst/>
              </a:prstGeom>
              <a:noFill/>
            </p:spPr>
            <p:txBody>
              <a:bodyPr wrap="square" rtlCol="0">
                <a:spAutoFit/>
              </a:bodyPr>
              <a:lstStyle/>
              <a:p>
                <a:pPr algn="ctr"/>
                <a:endParaRPr lang="zh-CN" altLang="en-US" sz="1600" dirty="0">
                  <a:solidFill>
                    <a:schemeClr val="bg1"/>
                  </a:solidFill>
                  <a:latin typeface="+mj-ea"/>
                  <a:ea typeface="+mj-ea"/>
                </a:endParaRPr>
              </a:p>
            </p:txBody>
          </p:sp>
        </p:grpSp>
        <p:grpSp>
          <p:nvGrpSpPr>
            <p:cNvPr id="66" name="组合 124"/>
            <p:cNvGrpSpPr/>
            <p:nvPr/>
          </p:nvGrpSpPr>
          <p:grpSpPr>
            <a:xfrm>
              <a:off x="3295649" y="2959435"/>
              <a:ext cx="1866900" cy="810889"/>
              <a:chOff x="3295649" y="2801729"/>
              <a:chExt cx="1866900" cy="810889"/>
            </a:xfrm>
          </p:grpSpPr>
          <p:sp>
            <p:nvSpPr>
              <p:cNvPr id="1048637" name="文本框 111"/>
              <p:cNvSpPr txBox="1"/>
              <p:nvPr/>
            </p:nvSpPr>
            <p:spPr>
              <a:xfrm>
                <a:off x="3295649" y="3296378"/>
                <a:ext cx="1866900" cy="316240"/>
              </a:xfrm>
              <a:prstGeom prst="rect">
                <a:avLst/>
              </a:prstGeom>
              <a:noFill/>
            </p:spPr>
            <p:txBody>
              <a:bodyPr wrap="square">
                <a:spAutoFit/>
              </a:bodyPr>
              <a:lstStyle/>
              <a:p>
                <a:pPr algn="ctr">
                  <a:lnSpc>
                    <a:spcPct val="120000"/>
                  </a:lnSpc>
                </a:pPr>
                <a:endParaRPr lang="zh-CN" altLang="en-US" sz="1300" dirty="0">
                  <a:solidFill>
                    <a:schemeClr val="tx1">
                      <a:lumMod val="85000"/>
                      <a:lumOff val="15000"/>
                    </a:schemeClr>
                  </a:solidFill>
                  <a:latin typeface="+mn-ea"/>
                </a:endParaRPr>
              </a:p>
            </p:txBody>
          </p:sp>
          <p:sp>
            <p:nvSpPr>
              <p:cNvPr id="1048638" name="文本框 118"/>
              <p:cNvSpPr txBox="1"/>
              <p:nvPr/>
            </p:nvSpPr>
            <p:spPr>
              <a:xfrm>
                <a:off x="3333750" y="2801729"/>
                <a:ext cx="1790698" cy="338554"/>
              </a:xfrm>
              <a:prstGeom prst="rect">
                <a:avLst/>
              </a:prstGeom>
              <a:noFill/>
            </p:spPr>
            <p:txBody>
              <a:bodyPr wrap="square" rtlCol="0">
                <a:spAutoFit/>
              </a:bodyPr>
              <a:lstStyle/>
              <a:p>
                <a:pPr algn="ctr"/>
                <a:endParaRPr lang="zh-CN" altLang="en-US" sz="1600" dirty="0">
                  <a:solidFill>
                    <a:schemeClr val="bg1"/>
                  </a:solidFill>
                  <a:latin typeface="+mj-ea"/>
                  <a:ea typeface="+mj-ea"/>
                </a:endParaRPr>
              </a:p>
            </p:txBody>
          </p:sp>
        </p:grpSp>
        <p:sp>
          <p:nvSpPr>
            <p:cNvPr id="1048639" name="文本框 112"/>
            <p:cNvSpPr txBox="1"/>
            <p:nvPr/>
          </p:nvSpPr>
          <p:spPr>
            <a:xfrm>
              <a:off x="5162550" y="2976099"/>
              <a:ext cx="1866900" cy="316240"/>
            </a:xfrm>
            <a:prstGeom prst="rect">
              <a:avLst/>
            </a:prstGeom>
            <a:noFill/>
          </p:spPr>
          <p:txBody>
            <a:bodyPr wrap="square">
              <a:spAutoFit/>
            </a:bodyPr>
            <a:lstStyle/>
            <a:p>
              <a:pPr algn="ctr">
                <a:lnSpc>
                  <a:spcPct val="120000"/>
                </a:lnSpc>
              </a:pPr>
              <a:endParaRPr lang="zh-CN" altLang="en-US" sz="1300" dirty="0">
                <a:solidFill>
                  <a:schemeClr val="tx1">
                    <a:lumMod val="85000"/>
                    <a:lumOff val="15000"/>
                  </a:schemeClr>
                </a:solidFill>
                <a:latin typeface="+mn-ea"/>
              </a:endParaRPr>
            </a:p>
          </p:txBody>
        </p:sp>
        <p:grpSp>
          <p:nvGrpSpPr>
            <p:cNvPr id="67" name="组合 126"/>
            <p:cNvGrpSpPr/>
            <p:nvPr/>
          </p:nvGrpSpPr>
          <p:grpSpPr>
            <a:xfrm>
              <a:off x="1823785" y="1201205"/>
              <a:ext cx="7072566" cy="4760504"/>
              <a:chOff x="1823783" y="1041411"/>
              <a:chExt cx="7072566" cy="4760504"/>
            </a:xfrm>
          </p:grpSpPr>
          <p:sp>
            <p:nvSpPr>
              <p:cNvPr id="1048640" name="矩形 105"/>
              <p:cNvSpPr/>
              <p:nvPr/>
            </p:nvSpPr>
            <p:spPr>
              <a:xfrm>
                <a:off x="1823783" y="1041411"/>
                <a:ext cx="1866900" cy="4778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更新和合并过程</a:t>
                </a:r>
              </a:p>
            </p:txBody>
          </p:sp>
          <p:sp>
            <p:nvSpPr>
              <p:cNvPr id="1048641" name="文本框 113"/>
              <p:cNvSpPr txBox="1"/>
              <p:nvPr/>
            </p:nvSpPr>
            <p:spPr>
              <a:xfrm>
                <a:off x="7029449" y="2490933"/>
                <a:ext cx="1866900" cy="316240"/>
              </a:xfrm>
              <a:prstGeom prst="rect">
                <a:avLst/>
              </a:prstGeom>
              <a:noFill/>
            </p:spPr>
            <p:txBody>
              <a:bodyPr wrap="square">
                <a:spAutoFit/>
              </a:bodyPr>
              <a:lstStyle/>
              <a:p>
                <a:pPr algn="ctr">
                  <a:lnSpc>
                    <a:spcPct val="120000"/>
                  </a:lnSpc>
                </a:pPr>
                <a:endParaRPr lang="zh-CN" altLang="en-US" sz="1300" dirty="0">
                  <a:solidFill>
                    <a:schemeClr val="tx1">
                      <a:lumMod val="85000"/>
                      <a:lumOff val="15000"/>
                    </a:schemeClr>
                  </a:solidFill>
                  <a:latin typeface="+mn-ea"/>
                </a:endParaRPr>
              </a:p>
            </p:txBody>
          </p:sp>
          <p:sp>
            <p:nvSpPr>
              <p:cNvPr id="1048642" name="文本框 120"/>
              <p:cNvSpPr txBox="1"/>
              <p:nvPr/>
            </p:nvSpPr>
            <p:spPr>
              <a:xfrm>
                <a:off x="5703971" y="5463361"/>
                <a:ext cx="1790698" cy="338554"/>
              </a:xfrm>
              <a:prstGeom prst="rect">
                <a:avLst/>
              </a:prstGeom>
              <a:noFill/>
            </p:spPr>
            <p:txBody>
              <a:bodyPr wrap="square" rtlCol="0">
                <a:spAutoFit/>
              </a:bodyPr>
              <a:lstStyle/>
              <a:p>
                <a:pPr algn="ctr"/>
                <a:endParaRPr lang="zh-CN" altLang="en-US" sz="1600" dirty="0">
                  <a:solidFill>
                    <a:schemeClr val="bg1"/>
                  </a:solidFill>
                  <a:latin typeface="+mj-ea"/>
                  <a:ea typeface="+mj-ea"/>
                </a:endParaRPr>
              </a:p>
            </p:txBody>
          </p:sp>
        </p:grpSp>
        <p:sp>
          <p:nvSpPr>
            <p:cNvPr id="1048643" name="文本框 115"/>
            <p:cNvSpPr txBox="1"/>
            <p:nvPr/>
          </p:nvSpPr>
          <p:spPr>
            <a:xfrm>
              <a:off x="8896351" y="2020129"/>
              <a:ext cx="1866900" cy="316240"/>
            </a:xfrm>
            <a:prstGeom prst="rect">
              <a:avLst/>
            </a:prstGeom>
            <a:noFill/>
          </p:spPr>
          <p:txBody>
            <a:bodyPr wrap="square">
              <a:spAutoFit/>
            </a:bodyPr>
            <a:lstStyle/>
            <a:p>
              <a:pPr algn="ctr">
                <a:lnSpc>
                  <a:spcPct val="120000"/>
                </a:lnSpc>
              </a:pPr>
              <a:endParaRPr lang="zh-CN" altLang="en-US" sz="1300" dirty="0">
                <a:solidFill>
                  <a:schemeClr val="tx1">
                    <a:lumMod val="85000"/>
                    <a:lumOff val="15000"/>
                  </a:schemeClr>
                </a:solidFill>
                <a:latin typeface="+mn-ea"/>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grpSp>
        <p:nvGrpSpPr>
          <p:cNvPr id="69" name="组合 18"/>
          <p:cNvGrpSpPr/>
          <p:nvPr/>
        </p:nvGrpSpPr>
        <p:grpSpPr>
          <a:xfrm>
            <a:off x="3424135" y="2412262"/>
            <a:ext cx="5343730" cy="2033475"/>
            <a:chOff x="3575174" y="2422468"/>
            <a:chExt cx="5343730" cy="2033475"/>
          </a:xfrm>
        </p:grpSpPr>
        <p:sp>
          <p:nvSpPr>
            <p:cNvPr id="1048644" name="矩形 2"/>
            <p:cNvSpPr/>
            <p:nvPr/>
          </p:nvSpPr>
          <p:spPr>
            <a:xfrm>
              <a:off x="4983883" y="3231196"/>
              <a:ext cx="3311013" cy="584775"/>
            </a:xfrm>
            <a:prstGeom prst="rect">
              <a:avLst/>
            </a:prstGeom>
            <a:noFill/>
          </p:spPr>
          <p:txBody>
            <a:bodyPr vert="horz" wrap="square">
              <a:spAutoFit/>
            </a:bodyPr>
            <a:lstStyle/>
            <a:p>
              <a:pPr algn="dist"/>
              <a:r>
                <a:rPr lang="zh-CN" altLang="en-US" sz="3200" dirty="0">
                  <a:ln w="6350">
                    <a:noFill/>
                  </a:ln>
                  <a:solidFill>
                    <a:schemeClr val="tx1">
                      <a:lumMod val="85000"/>
                      <a:lumOff val="15000"/>
                    </a:schemeClr>
                  </a:solidFill>
                  <a:latin typeface="思源宋体 CN SemiBold" panose="02020600000000000000" pitchFamily="18" charset="-122"/>
                  <a:ea typeface="思源宋体 CN SemiBold" panose="02020600000000000000" pitchFamily="18" charset="-122"/>
                  <a:cs typeface="+mn-ea"/>
                  <a:sym typeface="+mn-lt"/>
                </a:rPr>
                <a:t>可解决的问题</a:t>
              </a:r>
            </a:p>
          </p:txBody>
        </p:sp>
        <p:sp>
          <p:nvSpPr>
            <p:cNvPr id="1048645" name="文本框 4"/>
            <p:cNvSpPr txBox="1"/>
            <p:nvPr/>
          </p:nvSpPr>
          <p:spPr>
            <a:xfrm>
              <a:off x="4804928" y="3107728"/>
              <a:ext cx="3640025" cy="338554"/>
            </a:xfrm>
            <a:prstGeom prst="rect">
              <a:avLst/>
            </a:prstGeom>
            <a:noFill/>
          </p:spPr>
          <p:txBody>
            <a:bodyPr wrap="square">
              <a:spAutoFit/>
            </a:bodyPr>
            <a:lstStyle/>
            <a:p>
              <a:endParaRPr lang="zh-CN" altLang="en-US" sz="1600" dirty="0">
                <a:solidFill>
                  <a:schemeClr val="tx1">
                    <a:lumMod val="85000"/>
                    <a:lumOff val="15000"/>
                  </a:schemeClr>
                </a:solidFill>
                <a:latin typeface="+mn-ea"/>
              </a:endParaRPr>
            </a:p>
          </p:txBody>
        </p:sp>
        <p:grpSp>
          <p:nvGrpSpPr>
            <p:cNvPr id="70" name="组合 16"/>
            <p:cNvGrpSpPr/>
            <p:nvPr/>
          </p:nvGrpSpPr>
          <p:grpSpPr>
            <a:xfrm>
              <a:off x="7824723" y="2900026"/>
              <a:ext cx="947490" cy="662341"/>
              <a:chOff x="8146380" y="3097829"/>
              <a:chExt cx="947490" cy="662341"/>
            </a:xfrm>
          </p:grpSpPr>
          <p:cxnSp>
            <p:nvCxnSpPr>
              <p:cNvPr id="3145752" name="直接连接符 5"/>
              <p:cNvCxnSpPr>
                <a:cxnSpLocks/>
              </p:cNvCxnSpPr>
              <p:nvPr/>
            </p:nvCxnSpPr>
            <p:spPr>
              <a:xfrm>
                <a:off x="8146380" y="3104973"/>
                <a:ext cx="94749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53" name="直接连接符 6"/>
              <p:cNvCxnSpPr>
                <a:cxnSpLocks/>
              </p:cNvCxnSpPr>
              <p:nvPr/>
            </p:nvCxnSpPr>
            <p:spPr>
              <a:xfrm>
                <a:off x="9086726" y="3097829"/>
                <a:ext cx="0" cy="66234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1" name="组合 15"/>
            <p:cNvGrpSpPr/>
            <p:nvPr/>
          </p:nvGrpSpPr>
          <p:grpSpPr>
            <a:xfrm>
              <a:off x="4463627" y="3530464"/>
              <a:ext cx="963544" cy="662341"/>
              <a:chOff x="4934074" y="3728625"/>
              <a:chExt cx="963544" cy="662341"/>
            </a:xfrm>
          </p:grpSpPr>
          <p:cxnSp>
            <p:nvCxnSpPr>
              <p:cNvPr id="3145754" name="直接连接符 7"/>
              <p:cNvCxnSpPr>
                <a:cxnSpLocks/>
              </p:cNvCxnSpPr>
              <p:nvPr/>
            </p:nvCxnSpPr>
            <p:spPr>
              <a:xfrm flipH="1">
                <a:off x="4934074" y="4383823"/>
                <a:ext cx="96354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55" name="直接连接符 8"/>
              <p:cNvCxnSpPr>
                <a:cxnSpLocks/>
              </p:cNvCxnSpPr>
              <p:nvPr/>
            </p:nvCxnSpPr>
            <p:spPr>
              <a:xfrm flipH="1" flipV="1">
                <a:off x="4941217" y="3728625"/>
                <a:ext cx="0" cy="66234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48646" name="文本框 10"/>
            <p:cNvSpPr txBox="1"/>
            <p:nvPr/>
          </p:nvSpPr>
          <p:spPr>
            <a:xfrm>
              <a:off x="3575174" y="2422468"/>
              <a:ext cx="1306890" cy="1069340"/>
            </a:xfrm>
            <a:prstGeom prst="rect">
              <a:avLst/>
            </a:prstGeom>
            <a:noFill/>
          </p:spPr>
          <p:txBody>
            <a:bodyPr wrap="square">
              <a:spAutoFit/>
            </a:bodyPr>
            <a:lstStyle/>
            <a:p>
              <a:pPr algn="ctr"/>
              <a:r>
                <a:rPr lang="en-US" altLang="zh-CN" sz="6600" dirty="0">
                  <a:solidFill>
                    <a:schemeClr val="accent1">
                      <a:lumMod val="75000"/>
                    </a:schemeClr>
                  </a:solidFill>
                  <a:latin typeface="思源宋体 CN SemiBold" panose="02020600000000000000" pitchFamily="18" charset="-122"/>
                  <a:ea typeface="思源宋体 CN SemiBold" panose="02020600000000000000" pitchFamily="18" charset="-122"/>
                </a:rPr>
                <a:t>03</a:t>
              </a:r>
              <a:endParaRPr lang="zh-CN" altLang="en-US" sz="6600" dirty="0">
                <a:solidFill>
                  <a:schemeClr val="accent1">
                    <a:lumMod val="75000"/>
                  </a:schemeClr>
                </a:solidFill>
                <a:latin typeface="思源宋体 CN SemiBold" panose="02020600000000000000" pitchFamily="18" charset="-122"/>
                <a:ea typeface="思源宋体 CN SemiBold" panose="02020600000000000000" pitchFamily="18" charset="-122"/>
              </a:endParaRPr>
            </a:p>
          </p:txBody>
        </p:sp>
        <p:pic>
          <p:nvPicPr>
            <p:cNvPr id="2097166" name="图片 14"/>
            <p:cNvPicPr>
              <a:picLocks noChangeAspect="1"/>
            </p:cNvPicPr>
            <p:nvPr/>
          </p:nvPicPr>
          <p:blipFill rotWithShape="1">
            <a:blip r:embed="rId2"/>
            <a:srcRect/>
            <a:stretch>
              <a:fillRect/>
            </a:stretch>
          </p:blipFill>
          <p:spPr>
            <a:xfrm rot="15385895" flipH="1">
              <a:off x="7323465" y="2860504"/>
              <a:ext cx="746679" cy="244419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CB1DB0F-589D-40BA-A609-43E0B2745B32}"/>
              </a:ext>
            </a:extLst>
          </p:cNvPr>
          <p:cNvSpPr>
            <a:spLocks noGrp="1"/>
          </p:cNvSpPr>
          <p:nvPr>
            <p:ph type="body" sz="quarter" idx="10"/>
          </p:nvPr>
        </p:nvSpPr>
        <p:spPr/>
        <p:txBody>
          <a:bodyPr/>
          <a:lstStyle/>
          <a:p>
            <a:r>
              <a:rPr lang="zh-CN" altLang="en-US" dirty="0"/>
              <a:t>应用举例</a:t>
            </a:r>
          </a:p>
        </p:txBody>
      </p:sp>
      <p:graphicFrame>
        <p:nvGraphicFramePr>
          <p:cNvPr id="3" name="图示 2">
            <a:extLst>
              <a:ext uri="{FF2B5EF4-FFF2-40B4-BE49-F238E27FC236}">
                <a16:creationId xmlns:a16="http://schemas.microsoft.com/office/drawing/2014/main" id="{7C792718-CDE6-476C-8921-001A5670CBD7}"/>
              </a:ext>
            </a:extLst>
          </p:cNvPr>
          <p:cNvGraphicFramePr/>
          <p:nvPr>
            <p:extLst>
              <p:ext uri="{D42A27DB-BD31-4B8C-83A1-F6EECF244321}">
                <p14:modId xmlns:p14="http://schemas.microsoft.com/office/powerpoint/2010/main" val="362605704"/>
              </p:ext>
            </p:extLst>
          </p:nvPr>
        </p:nvGraphicFramePr>
        <p:xfrm>
          <a:off x="2032001" y="1181437"/>
          <a:ext cx="4263604" cy="4956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图示 3">
            <a:extLst>
              <a:ext uri="{FF2B5EF4-FFF2-40B4-BE49-F238E27FC236}">
                <a16:creationId xmlns:a16="http://schemas.microsoft.com/office/drawing/2014/main" id="{CF7858FC-AF33-4478-BC92-C0CB0747F480}"/>
              </a:ext>
            </a:extLst>
          </p:cNvPr>
          <p:cNvGraphicFramePr/>
          <p:nvPr>
            <p:extLst>
              <p:ext uri="{D42A27DB-BD31-4B8C-83A1-F6EECF244321}">
                <p14:modId xmlns:p14="http://schemas.microsoft.com/office/powerpoint/2010/main" val="4155873127"/>
              </p:ext>
            </p:extLst>
          </p:nvPr>
        </p:nvGraphicFramePr>
        <p:xfrm>
          <a:off x="6474527" y="1181436"/>
          <a:ext cx="4838138" cy="47662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8741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grpSp>
        <p:nvGrpSpPr>
          <p:cNvPr id="86" name="组合 18"/>
          <p:cNvGrpSpPr/>
          <p:nvPr/>
        </p:nvGrpSpPr>
        <p:grpSpPr>
          <a:xfrm>
            <a:off x="3424135" y="2412262"/>
            <a:ext cx="5431218" cy="2033475"/>
            <a:chOff x="3575174" y="2422468"/>
            <a:chExt cx="5431218" cy="2033475"/>
          </a:xfrm>
        </p:grpSpPr>
        <p:sp>
          <p:nvSpPr>
            <p:cNvPr id="1048672" name="矩形 2"/>
            <p:cNvSpPr/>
            <p:nvPr/>
          </p:nvSpPr>
          <p:spPr>
            <a:xfrm>
              <a:off x="4804930" y="2522953"/>
              <a:ext cx="2794442" cy="584775"/>
            </a:xfrm>
            <a:prstGeom prst="rect">
              <a:avLst/>
            </a:prstGeom>
            <a:noFill/>
          </p:spPr>
          <p:txBody>
            <a:bodyPr vert="horz" wrap="square">
              <a:spAutoFit/>
            </a:bodyPr>
            <a:lstStyle/>
            <a:p>
              <a:pPr algn="dist"/>
              <a:endParaRPr lang="zh-CN" altLang="en-US" sz="3200" dirty="0">
                <a:ln w="6350">
                  <a:noFill/>
                </a:ln>
                <a:solidFill>
                  <a:schemeClr val="tx1">
                    <a:lumMod val="85000"/>
                    <a:lumOff val="15000"/>
                  </a:schemeClr>
                </a:solidFill>
                <a:latin typeface="思源宋体 CN SemiBold" panose="02020600000000000000" pitchFamily="18" charset="-122"/>
                <a:ea typeface="思源宋体 CN SemiBold" panose="02020600000000000000" pitchFamily="18" charset="-122"/>
                <a:cs typeface="+mn-ea"/>
                <a:sym typeface="+mn-lt"/>
              </a:endParaRPr>
            </a:p>
          </p:txBody>
        </p:sp>
        <p:sp>
          <p:nvSpPr>
            <p:cNvPr id="1048673" name="文本框 4"/>
            <p:cNvSpPr txBox="1"/>
            <p:nvPr/>
          </p:nvSpPr>
          <p:spPr>
            <a:xfrm>
              <a:off x="5366367" y="3231196"/>
              <a:ext cx="3640025" cy="461665"/>
            </a:xfrm>
            <a:prstGeom prst="rect">
              <a:avLst/>
            </a:prstGeom>
            <a:noFill/>
          </p:spPr>
          <p:txBody>
            <a:bodyPr wrap="square">
              <a:spAutoFit/>
            </a:bodyPr>
            <a:lstStyle/>
            <a:p>
              <a:r>
                <a:rPr lang="en-US" altLang="zh-CN" sz="2400" dirty="0">
                  <a:solidFill>
                    <a:schemeClr val="tx1">
                      <a:lumMod val="85000"/>
                      <a:lumOff val="15000"/>
                    </a:schemeClr>
                  </a:solidFill>
                  <a:latin typeface="华文中宋" panose="02010600040101010101" pitchFamily="2" charset="-122"/>
                  <a:ea typeface="华文中宋" panose="02010600040101010101" pitchFamily="2" charset="-122"/>
                </a:rPr>
                <a:t>CPA</a:t>
              </a:r>
              <a:r>
                <a:rPr lang="zh-CN" altLang="en-US" sz="2400" dirty="0">
                  <a:solidFill>
                    <a:schemeClr val="tx1">
                      <a:lumMod val="85000"/>
                      <a:lumOff val="15000"/>
                    </a:schemeClr>
                  </a:solidFill>
                  <a:latin typeface="华文中宋" panose="02010600040101010101" pitchFamily="2" charset="-122"/>
                  <a:ea typeface="华文中宋" panose="02010600040101010101" pitchFamily="2" charset="-122"/>
                </a:rPr>
                <a:t>算法的实际应用</a:t>
              </a:r>
            </a:p>
          </p:txBody>
        </p:sp>
        <p:grpSp>
          <p:nvGrpSpPr>
            <p:cNvPr id="87" name="组合 16"/>
            <p:cNvGrpSpPr/>
            <p:nvPr/>
          </p:nvGrpSpPr>
          <p:grpSpPr>
            <a:xfrm>
              <a:off x="7824723" y="2900026"/>
              <a:ext cx="947490" cy="662341"/>
              <a:chOff x="8146380" y="3097829"/>
              <a:chExt cx="947490" cy="662341"/>
            </a:xfrm>
          </p:grpSpPr>
          <p:cxnSp>
            <p:nvCxnSpPr>
              <p:cNvPr id="3145757" name="直接连接符 5"/>
              <p:cNvCxnSpPr>
                <a:cxnSpLocks/>
              </p:cNvCxnSpPr>
              <p:nvPr/>
            </p:nvCxnSpPr>
            <p:spPr>
              <a:xfrm>
                <a:off x="8146380" y="3104973"/>
                <a:ext cx="94749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58" name="直接连接符 6"/>
              <p:cNvCxnSpPr>
                <a:cxnSpLocks/>
              </p:cNvCxnSpPr>
              <p:nvPr/>
            </p:nvCxnSpPr>
            <p:spPr>
              <a:xfrm>
                <a:off x="9086726" y="3097829"/>
                <a:ext cx="0" cy="66234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8" name="组合 15"/>
            <p:cNvGrpSpPr/>
            <p:nvPr/>
          </p:nvGrpSpPr>
          <p:grpSpPr>
            <a:xfrm>
              <a:off x="4463627" y="3530464"/>
              <a:ext cx="963544" cy="662341"/>
              <a:chOff x="4934074" y="3728625"/>
              <a:chExt cx="963544" cy="662341"/>
            </a:xfrm>
          </p:grpSpPr>
          <p:cxnSp>
            <p:nvCxnSpPr>
              <p:cNvPr id="3145759" name="直接连接符 7"/>
              <p:cNvCxnSpPr>
                <a:cxnSpLocks/>
              </p:cNvCxnSpPr>
              <p:nvPr/>
            </p:nvCxnSpPr>
            <p:spPr>
              <a:xfrm flipH="1">
                <a:off x="4934074" y="4383823"/>
                <a:ext cx="96354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60" name="直接连接符 8"/>
              <p:cNvCxnSpPr>
                <a:cxnSpLocks/>
              </p:cNvCxnSpPr>
              <p:nvPr/>
            </p:nvCxnSpPr>
            <p:spPr>
              <a:xfrm flipH="1" flipV="1">
                <a:off x="4941217" y="3728625"/>
                <a:ext cx="0" cy="66234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48674" name="文本框 10"/>
            <p:cNvSpPr txBox="1"/>
            <p:nvPr/>
          </p:nvSpPr>
          <p:spPr>
            <a:xfrm>
              <a:off x="3575174" y="2422468"/>
              <a:ext cx="1306890" cy="1069340"/>
            </a:xfrm>
            <a:prstGeom prst="rect">
              <a:avLst/>
            </a:prstGeom>
            <a:noFill/>
          </p:spPr>
          <p:txBody>
            <a:bodyPr wrap="square">
              <a:spAutoFit/>
            </a:bodyPr>
            <a:lstStyle/>
            <a:p>
              <a:pPr algn="ctr"/>
              <a:r>
                <a:rPr lang="en-US" altLang="zh-CN" sz="6600" dirty="0">
                  <a:solidFill>
                    <a:schemeClr val="accent1">
                      <a:lumMod val="75000"/>
                    </a:schemeClr>
                  </a:solidFill>
                  <a:latin typeface="思源宋体 CN SemiBold" panose="02020600000000000000" pitchFamily="18" charset="-122"/>
                  <a:ea typeface="思源宋体 CN SemiBold" panose="02020600000000000000" pitchFamily="18" charset="-122"/>
                </a:rPr>
                <a:t>04</a:t>
              </a:r>
              <a:endParaRPr lang="zh-CN" altLang="en-US" sz="6600" dirty="0">
                <a:solidFill>
                  <a:schemeClr val="accent1">
                    <a:lumMod val="75000"/>
                  </a:schemeClr>
                </a:solidFill>
                <a:latin typeface="思源宋体 CN SemiBold" panose="02020600000000000000" pitchFamily="18" charset="-122"/>
                <a:ea typeface="思源宋体 CN SemiBold" panose="02020600000000000000" pitchFamily="18" charset="-122"/>
              </a:endParaRPr>
            </a:p>
          </p:txBody>
        </p:sp>
        <p:pic>
          <p:nvPicPr>
            <p:cNvPr id="2097171" name="图片 14"/>
            <p:cNvPicPr>
              <a:picLocks noChangeAspect="1"/>
            </p:cNvPicPr>
            <p:nvPr/>
          </p:nvPicPr>
          <p:blipFill rotWithShape="1">
            <a:blip r:embed="rId2"/>
            <a:srcRect/>
            <a:stretch>
              <a:fillRect/>
            </a:stretch>
          </p:blipFill>
          <p:spPr>
            <a:xfrm rot="15385895" flipH="1">
              <a:off x="7323465" y="2860504"/>
              <a:ext cx="746679" cy="244419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16EAD86-9CEA-4749-9535-B5E372C1C4CD}"/>
              </a:ext>
            </a:extLst>
          </p:cNvPr>
          <p:cNvSpPr>
            <a:spLocks noGrp="1"/>
          </p:cNvSpPr>
          <p:nvPr>
            <p:ph type="body" sz="quarter" idx="10"/>
          </p:nvPr>
        </p:nvSpPr>
        <p:spPr/>
        <p:txBody>
          <a:bodyPr/>
          <a:lstStyle/>
          <a:p>
            <a:r>
              <a:rPr lang="zh-CN" altLang="en-US" dirty="0"/>
              <a:t>机械臂躲避障碍物</a:t>
            </a:r>
          </a:p>
        </p:txBody>
      </p:sp>
      <p:pic>
        <p:nvPicPr>
          <p:cNvPr id="6" name="图片 5">
            <a:extLst>
              <a:ext uri="{FF2B5EF4-FFF2-40B4-BE49-F238E27FC236}">
                <a16:creationId xmlns:a16="http://schemas.microsoft.com/office/drawing/2014/main" id="{AD2742F5-42EF-4B6B-84A8-9C9D4F16D156}"/>
              </a:ext>
            </a:extLst>
          </p:cNvPr>
          <p:cNvPicPr>
            <a:picLocks noChangeAspect="1"/>
          </p:cNvPicPr>
          <p:nvPr/>
        </p:nvPicPr>
        <p:blipFill>
          <a:blip r:embed="rId2"/>
          <a:stretch>
            <a:fillRect/>
          </a:stretch>
        </p:blipFill>
        <p:spPr>
          <a:xfrm>
            <a:off x="1819252" y="988928"/>
            <a:ext cx="3553860" cy="1449430"/>
          </a:xfrm>
          <a:prstGeom prst="rect">
            <a:avLst/>
          </a:prstGeom>
        </p:spPr>
      </p:pic>
      <p:pic>
        <p:nvPicPr>
          <p:cNvPr id="8" name="图片 7">
            <a:extLst>
              <a:ext uri="{FF2B5EF4-FFF2-40B4-BE49-F238E27FC236}">
                <a16:creationId xmlns:a16="http://schemas.microsoft.com/office/drawing/2014/main" id="{39AA1D2D-12B2-4D13-B1E3-1E4F133C00A5}"/>
              </a:ext>
            </a:extLst>
          </p:cNvPr>
          <p:cNvPicPr>
            <a:picLocks noChangeAspect="1"/>
          </p:cNvPicPr>
          <p:nvPr/>
        </p:nvPicPr>
        <p:blipFill>
          <a:blip r:embed="rId3"/>
          <a:stretch>
            <a:fillRect/>
          </a:stretch>
        </p:blipFill>
        <p:spPr>
          <a:xfrm>
            <a:off x="5373112" y="988928"/>
            <a:ext cx="3726514" cy="1388110"/>
          </a:xfrm>
          <a:prstGeom prst="rect">
            <a:avLst/>
          </a:prstGeom>
        </p:spPr>
      </p:pic>
      <p:pic>
        <p:nvPicPr>
          <p:cNvPr id="10" name="图片 9">
            <a:extLst>
              <a:ext uri="{FF2B5EF4-FFF2-40B4-BE49-F238E27FC236}">
                <a16:creationId xmlns:a16="http://schemas.microsoft.com/office/drawing/2014/main" id="{179EA9DB-E54B-4774-99D1-440ACB71E790}"/>
              </a:ext>
            </a:extLst>
          </p:cNvPr>
          <p:cNvPicPr>
            <a:picLocks noChangeAspect="1"/>
          </p:cNvPicPr>
          <p:nvPr/>
        </p:nvPicPr>
        <p:blipFill>
          <a:blip r:embed="rId4"/>
          <a:stretch>
            <a:fillRect/>
          </a:stretch>
        </p:blipFill>
        <p:spPr>
          <a:xfrm>
            <a:off x="1819251" y="2377039"/>
            <a:ext cx="3553860" cy="1706508"/>
          </a:xfrm>
          <a:prstGeom prst="rect">
            <a:avLst/>
          </a:prstGeom>
        </p:spPr>
      </p:pic>
      <p:pic>
        <p:nvPicPr>
          <p:cNvPr id="12" name="图片 11">
            <a:extLst>
              <a:ext uri="{FF2B5EF4-FFF2-40B4-BE49-F238E27FC236}">
                <a16:creationId xmlns:a16="http://schemas.microsoft.com/office/drawing/2014/main" id="{7B450479-DDE8-4034-8B04-B50E5274BFAB}"/>
              </a:ext>
            </a:extLst>
          </p:cNvPr>
          <p:cNvPicPr>
            <a:picLocks noChangeAspect="1"/>
          </p:cNvPicPr>
          <p:nvPr/>
        </p:nvPicPr>
        <p:blipFill>
          <a:blip r:embed="rId5"/>
          <a:stretch>
            <a:fillRect/>
          </a:stretch>
        </p:blipFill>
        <p:spPr>
          <a:xfrm>
            <a:off x="5373111" y="2377038"/>
            <a:ext cx="3645989" cy="1865772"/>
          </a:xfrm>
          <a:prstGeom prst="rect">
            <a:avLst/>
          </a:prstGeom>
        </p:spPr>
      </p:pic>
      <p:pic>
        <p:nvPicPr>
          <p:cNvPr id="14" name="图片 13">
            <a:extLst>
              <a:ext uri="{FF2B5EF4-FFF2-40B4-BE49-F238E27FC236}">
                <a16:creationId xmlns:a16="http://schemas.microsoft.com/office/drawing/2014/main" id="{C5701926-C159-4289-86E8-9A28ADD1AAF2}"/>
              </a:ext>
            </a:extLst>
          </p:cNvPr>
          <p:cNvPicPr>
            <a:picLocks noChangeAspect="1"/>
          </p:cNvPicPr>
          <p:nvPr/>
        </p:nvPicPr>
        <p:blipFill>
          <a:blip r:embed="rId6"/>
          <a:stretch>
            <a:fillRect/>
          </a:stretch>
        </p:blipFill>
        <p:spPr>
          <a:xfrm>
            <a:off x="1819252" y="4083547"/>
            <a:ext cx="3619250" cy="1936927"/>
          </a:xfrm>
          <a:prstGeom prst="rect">
            <a:avLst/>
          </a:prstGeom>
        </p:spPr>
      </p:pic>
      <p:pic>
        <p:nvPicPr>
          <p:cNvPr id="16" name="图片 15">
            <a:extLst>
              <a:ext uri="{FF2B5EF4-FFF2-40B4-BE49-F238E27FC236}">
                <a16:creationId xmlns:a16="http://schemas.microsoft.com/office/drawing/2014/main" id="{C34EE481-056B-44AF-B083-ECF22603054E}"/>
              </a:ext>
            </a:extLst>
          </p:cNvPr>
          <p:cNvPicPr>
            <a:picLocks noChangeAspect="1"/>
          </p:cNvPicPr>
          <p:nvPr/>
        </p:nvPicPr>
        <p:blipFill>
          <a:blip r:embed="rId7"/>
          <a:stretch>
            <a:fillRect/>
          </a:stretch>
        </p:blipFill>
        <p:spPr>
          <a:xfrm>
            <a:off x="5355385" y="4057691"/>
            <a:ext cx="3681439" cy="2147903"/>
          </a:xfrm>
          <a:prstGeom prst="rect">
            <a:avLst/>
          </a:prstGeom>
        </p:spPr>
      </p:pic>
    </p:spTree>
    <p:extLst>
      <p:ext uri="{BB962C8B-B14F-4D97-AF65-F5344CB8AC3E}">
        <p14:creationId xmlns:p14="http://schemas.microsoft.com/office/powerpoint/2010/main" val="292558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B766F5-E914-40AD-8111-309FD008333F}"/>
              </a:ext>
            </a:extLst>
          </p:cNvPr>
          <p:cNvSpPr>
            <a:spLocks noGrp="1"/>
          </p:cNvSpPr>
          <p:nvPr>
            <p:ph type="body" sz="quarter" idx="10"/>
          </p:nvPr>
        </p:nvSpPr>
        <p:spPr/>
        <p:txBody>
          <a:bodyPr/>
          <a:lstStyle/>
          <a:p>
            <a:pPr algn="ctr"/>
            <a:r>
              <a:rPr lang="zh-CN" altLang="en-US" dirty="0"/>
              <a:t>致谢</a:t>
            </a:r>
          </a:p>
        </p:txBody>
      </p:sp>
      <p:sp>
        <p:nvSpPr>
          <p:cNvPr id="3" name="文本框 2">
            <a:extLst>
              <a:ext uri="{FF2B5EF4-FFF2-40B4-BE49-F238E27FC236}">
                <a16:creationId xmlns:a16="http://schemas.microsoft.com/office/drawing/2014/main" id="{8E55D92A-1689-4707-A134-C5D7F01BE0D5}"/>
              </a:ext>
            </a:extLst>
          </p:cNvPr>
          <p:cNvSpPr txBox="1"/>
          <p:nvPr/>
        </p:nvSpPr>
        <p:spPr>
          <a:xfrm>
            <a:off x="1752600" y="1028700"/>
            <a:ext cx="8354786" cy="4401205"/>
          </a:xfrm>
          <a:prstGeom prst="rect">
            <a:avLst/>
          </a:prstGeom>
          <a:noFill/>
        </p:spPr>
        <p:txBody>
          <a:bodyPr wrap="square" rtlCol="0">
            <a:spAutoFit/>
          </a:bodyPr>
          <a:lstStyle/>
          <a:p>
            <a:r>
              <a:rPr lang="en-US" altLang="zh-CN" sz="3200" b="0" i="0" dirty="0">
                <a:solidFill>
                  <a:srgbClr val="222222"/>
                </a:solidFill>
                <a:effectLst/>
                <a:latin typeface="Arial" panose="020B0604020202020204" pitchFamily="34" charset="0"/>
              </a:rPr>
              <a:t>Reference</a:t>
            </a:r>
            <a:r>
              <a:rPr lang="en-US" altLang="zh-CN" sz="3200" dirty="0">
                <a:solidFill>
                  <a:srgbClr val="222222"/>
                </a:solidFill>
                <a:latin typeface="Arial" panose="020B0604020202020204" pitchFamily="34" charset="0"/>
              </a:rPr>
              <a:t>:</a:t>
            </a:r>
            <a:endParaRPr lang="en-US" altLang="zh-CN" sz="3200" b="0" i="0" dirty="0">
              <a:solidFill>
                <a:srgbClr val="222222"/>
              </a:solidFill>
              <a:effectLst/>
              <a:latin typeface="Arial" panose="020B0604020202020204" pitchFamily="34" charset="0"/>
            </a:endParaRPr>
          </a:p>
          <a:p>
            <a:r>
              <a:rPr lang="en-US" altLang="zh-CN" sz="2400" b="0" i="0" dirty="0">
                <a:solidFill>
                  <a:srgbClr val="222222"/>
                </a:solidFill>
                <a:effectLst/>
                <a:latin typeface="Arial" panose="020B0604020202020204" pitchFamily="34" charset="0"/>
              </a:rPr>
              <a:t>Ong, </a:t>
            </a:r>
            <a:r>
              <a:rPr lang="en-US" altLang="zh-CN" sz="2400" b="0" i="0" dirty="0" err="1">
                <a:solidFill>
                  <a:srgbClr val="222222"/>
                </a:solidFill>
                <a:effectLst/>
                <a:latin typeface="Arial" panose="020B0604020202020204" pitchFamily="34" charset="0"/>
              </a:rPr>
              <a:t>Kok</a:t>
            </a:r>
            <a:r>
              <a:rPr lang="en-US" altLang="zh-CN" sz="2400" b="0" i="0" dirty="0">
                <a:solidFill>
                  <a:srgbClr val="222222"/>
                </a:solidFill>
                <a:effectLst/>
                <a:latin typeface="Arial" panose="020B0604020202020204" pitchFamily="34" charset="0"/>
              </a:rPr>
              <a:t> Meng, Pauline Ong, and Chee </a:t>
            </a:r>
            <a:r>
              <a:rPr lang="en-US" altLang="zh-CN" sz="2400" b="0" i="0" dirty="0" err="1">
                <a:solidFill>
                  <a:srgbClr val="222222"/>
                </a:solidFill>
                <a:effectLst/>
                <a:latin typeface="Arial" panose="020B0604020202020204" pitchFamily="34" charset="0"/>
              </a:rPr>
              <a:t>Kiong</a:t>
            </a:r>
            <a:r>
              <a:rPr lang="en-US" altLang="zh-CN" sz="2400" b="0" i="0" dirty="0">
                <a:solidFill>
                  <a:srgbClr val="222222"/>
                </a:solidFill>
                <a:effectLst/>
                <a:latin typeface="Arial" panose="020B0604020202020204" pitchFamily="34" charset="0"/>
              </a:rPr>
              <a:t> Sia. "A carnivorous plant algorithm for solving global optimization problems." </a:t>
            </a:r>
            <a:r>
              <a:rPr lang="en-US" altLang="zh-CN" sz="2400" b="0" i="1" dirty="0">
                <a:solidFill>
                  <a:srgbClr val="222222"/>
                </a:solidFill>
                <a:effectLst/>
                <a:latin typeface="Arial" panose="020B0604020202020204" pitchFamily="34" charset="0"/>
              </a:rPr>
              <a:t>Applied Soft Computing</a:t>
            </a:r>
            <a:r>
              <a:rPr lang="en-US" altLang="zh-CN" sz="2400" b="0" i="0" dirty="0">
                <a:solidFill>
                  <a:srgbClr val="222222"/>
                </a:solidFill>
                <a:effectLst/>
                <a:latin typeface="Arial" panose="020B0604020202020204" pitchFamily="34" charset="0"/>
              </a:rPr>
              <a:t> 98 (2021): 106833.</a:t>
            </a:r>
          </a:p>
          <a:p>
            <a:endParaRPr lang="en-US" altLang="zh-CN" sz="2800" dirty="0">
              <a:solidFill>
                <a:srgbClr val="222222"/>
              </a:solidFill>
              <a:latin typeface="Arial" panose="020B0604020202020204" pitchFamily="34" charset="0"/>
            </a:endParaRPr>
          </a:p>
          <a:p>
            <a:endParaRPr lang="en-US" altLang="zh-CN" sz="2800" dirty="0">
              <a:solidFill>
                <a:srgbClr val="222222"/>
              </a:solidFill>
              <a:latin typeface="Arial" panose="020B0604020202020204" pitchFamily="34" charset="0"/>
            </a:endParaRPr>
          </a:p>
          <a:p>
            <a:r>
              <a:rPr lang="zh-CN" altLang="en-US" sz="3600" b="1" dirty="0">
                <a:solidFill>
                  <a:srgbClr val="222222"/>
                </a:solidFill>
                <a:latin typeface="Arial" panose="020B0604020202020204" pitchFamily="34" charset="0"/>
              </a:rPr>
              <a:t>课题组成员与分工</a:t>
            </a:r>
            <a:r>
              <a:rPr lang="en-US" altLang="zh-CN" sz="3600" b="1" dirty="0">
                <a:solidFill>
                  <a:srgbClr val="222222"/>
                </a:solidFill>
                <a:latin typeface="Arial" panose="020B0604020202020204" pitchFamily="34" charset="0"/>
              </a:rPr>
              <a:t>(</a:t>
            </a:r>
            <a:r>
              <a:rPr lang="zh-CN" altLang="en-US" sz="3600" b="1" dirty="0">
                <a:solidFill>
                  <a:srgbClr val="222222"/>
                </a:solidFill>
                <a:latin typeface="Arial" panose="020B0604020202020204" pitchFamily="34" charset="0"/>
              </a:rPr>
              <a:t>学号顺序</a:t>
            </a:r>
            <a:r>
              <a:rPr lang="en-US" altLang="zh-CN" sz="3600" b="1" dirty="0">
                <a:solidFill>
                  <a:srgbClr val="222222"/>
                </a:solidFill>
                <a:latin typeface="Arial" panose="020B0604020202020204" pitchFamily="34" charset="0"/>
              </a:rPr>
              <a:t>)</a:t>
            </a:r>
            <a:r>
              <a:rPr lang="zh-CN" altLang="en-US" sz="3600" b="1" dirty="0">
                <a:solidFill>
                  <a:srgbClr val="222222"/>
                </a:solidFill>
                <a:latin typeface="Arial" panose="020B0604020202020204" pitchFamily="34" charset="0"/>
              </a:rPr>
              <a:t>：</a:t>
            </a:r>
            <a:endParaRPr lang="en-US" altLang="zh-CN" sz="3600" b="1" dirty="0">
              <a:solidFill>
                <a:srgbClr val="222222"/>
              </a:solidFill>
              <a:latin typeface="Arial" panose="020B0604020202020204" pitchFamily="34" charset="0"/>
            </a:endParaRPr>
          </a:p>
          <a:p>
            <a:r>
              <a:rPr lang="en-US" altLang="zh-CN" sz="2800" dirty="0"/>
              <a:t>19084127 </a:t>
            </a:r>
            <a:r>
              <a:rPr lang="zh-CN" altLang="en-US" sz="2800" dirty="0"/>
              <a:t>周亚诺 主讲人</a:t>
            </a:r>
            <a:endParaRPr lang="en-US" altLang="zh-CN" sz="2800" dirty="0"/>
          </a:p>
          <a:p>
            <a:r>
              <a:rPr lang="en-US" altLang="zh-CN" sz="2800" dirty="0"/>
              <a:t>19084128 </a:t>
            </a:r>
            <a:r>
              <a:rPr lang="zh-CN" altLang="en-US" sz="2800" dirty="0"/>
              <a:t>骆小育 </a:t>
            </a:r>
            <a:r>
              <a:rPr lang="en-US" altLang="zh-CN" sz="2800" dirty="0"/>
              <a:t>ppt</a:t>
            </a:r>
            <a:r>
              <a:rPr lang="zh-CN" altLang="en-US" sz="2800" dirty="0"/>
              <a:t>制作</a:t>
            </a:r>
            <a:endParaRPr lang="en-US" altLang="zh-CN" sz="2800" dirty="0"/>
          </a:p>
          <a:p>
            <a:r>
              <a:rPr lang="en-US" altLang="zh-CN" sz="2800" dirty="0"/>
              <a:t>19084129 </a:t>
            </a:r>
            <a:r>
              <a:rPr lang="zh-CN" altLang="en-US" sz="2800" dirty="0"/>
              <a:t>李奕澄 信息搜集</a:t>
            </a:r>
            <a:endParaRPr lang="en-US" altLang="zh-CN" sz="2800" dirty="0"/>
          </a:p>
        </p:txBody>
      </p:sp>
    </p:spTree>
    <p:extLst>
      <p:ext uri="{BB962C8B-B14F-4D97-AF65-F5344CB8AC3E}">
        <p14:creationId xmlns:p14="http://schemas.microsoft.com/office/powerpoint/2010/main" val="2378006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grpSp>
        <p:nvGrpSpPr>
          <p:cNvPr id="93" name="组合 54"/>
          <p:cNvGrpSpPr/>
          <p:nvPr/>
        </p:nvGrpSpPr>
        <p:grpSpPr>
          <a:xfrm>
            <a:off x="2600325" y="2453746"/>
            <a:ext cx="6991350" cy="2026671"/>
            <a:chOff x="2600325" y="2678459"/>
            <a:chExt cx="6991350" cy="2026671"/>
          </a:xfrm>
        </p:grpSpPr>
        <p:sp>
          <p:nvSpPr>
            <p:cNvPr id="1048683" name="文本框 27"/>
            <p:cNvSpPr txBox="1"/>
            <p:nvPr/>
          </p:nvSpPr>
          <p:spPr>
            <a:xfrm>
              <a:off x="2600325" y="2678459"/>
              <a:ext cx="6991350" cy="829945"/>
            </a:xfrm>
            <a:prstGeom prst="rect">
              <a:avLst/>
            </a:prstGeom>
            <a:noFill/>
          </p:spPr>
          <p:txBody>
            <a:bodyPr wrap="square" rtlCol="0">
              <a:spAutoFit/>
            </a:bodyPr>
            <a:lstStyle/>
            <a:p>
              <a:pPr algn="ctr"/>
              <a:r>
                <a:rPr lang="zh-CN" altLang="en-US" sz="4800" dirty="0">
                  <a:solidFill>
                    <a:schemeClr val="tx1">
                      <a:lumMod val="85000"/>
                      <a:lumOff val="15000"/>
                    </a:schemeClr>
                  </a:solidFill>
                  <a:latin typeface="思源宋体 CN SemiBold" panose="02020600000000000000" pitchFamily="18" charset="-122"/>
                  <a:ea typeface="思源宋体 CN SemiBold" panose="02020600000000000000" pitchFamily="18" charset="-122"/>
                </a:rPr>
                <a:t>谢谢聆听</a:t>
              </a:r>
            </a:p>
          </p:txBody>
        </p:sp>
        <p:sp>
          <p:nvSpPr>
            <p:cNvPr id="1048684" name="文本框 29"/>
            <p:cNvSpPr txBox="1"/>
            <p:nvPr/>
          </p:nvSpPr>
          <p:spPr>
            <a:xfrm>
              <a:off x="3048000" y="3578036"/>
              <a:ext cx="6096000" cy="246221"/>
            </a:xfrm>
            <a:prstGeom prst="rect">
              <a:avLst/>
            </a:prstGeom>
            <a:noFill/>
          </p:spPr>
          <p:txBody>
            <a:bodyPr wrap="square" rtlCol="0">
              <a:spAutoFit/>
            </a:bodyPr>
            <a:lstStyle/>
            <a:p>
              <a:pPr algn="ctr"/>
              <a:r>
                <a:rPr lang="en-US" altLang="zh-CN" sz="1000" dirty="0"/>
                <a:t>Thank You For Listening</a:t>
              </a:r>
              <a:endParaRPr lang="zh-CN" altLang="en-US" sz="1000" dirty="0">
                <a:solidFill>
                  <a:schemeClr val="tx1">
                    <a:lumMod val="85000"/>
                    <a:lumOff val="15000"/>
                  </a:schemeClr>
                </a:solidFill>
                <a:latin typeface="+mn-ea"/>
                <a:cs typeface="思源黑体 CN Light" panose="020B0300000000000000" charset="-122"/>
              </a:endParaRPr>
            </a:p>
          </p:txBody>
        </p:sp>
        <p:grpSp>
          <p:nvGrpSpPr>
            <p:cNvPr id="94" name="组合 52"/>
            <p:cNvGrpSpPr/>
            <p:nvPr/>
          </p:nvGrpSpPr>
          <p:grpSpPr>
            <a:xfrm>
              <a:off x="5249227" y="4288448"/>
              <a:ext cx="1675448" cy="416682"/>
              <a:chOff x="5249227" y="4340453"/>
              <a:chExt cx="1675448" cy="416682"/>
            </a:xfrm>
          </p:grpSpPr>
          <p:sp>
            <p:nvSpPr>
              <p:cNvPr id="1048685" name="文本框 31"/>
              <p:cNvSpPr txBox="1"/>
              <p:nvPr/>
            </p:nvSpPr>
            <p:spPr>
              <a:xfrm>
                <a:off x="5334952" y="4340453"/>
                <a:ext cx="1503998" cy="416682"/>
              </a:xfrm>
              <a:prstGeom prst="roundRect">
                <a:avLst>
                  <a:gd name="adj" fmla="val 50000"/>
                </a:avLst>
              </a:prstGeom>
              <a:solidFill>
                <a:schemeClr val="accent1">
                  <a:lumMod val="75000"/>
                </a:schemeClr>
              </a:solidFill>
            </p:spPr>
            <p:txBody>
              <a:bodyPr wrap="square" rtlCol="0">
                <a:spAutoFit/>
              </a:bodyPr>
              <a:lstStyle/>
              <a:p>
                <a:pPr algn="ctr"/>
                <a:endParaRPr lang="zh-CN" altLang="en-US" sz="1400" dirty="0">
                  <a:solidFill>
                    <a:schemeClr val="bg1"/>
                  </a:solidFill>
                  <a:latin typeface="+mn-ea"/>
                </a:endParaRPr>
              </a:p>
            </p:txBody>
          </p:sp>
          <p:sp>
            <p:nvSpPr>
              <p:cNvPr id="1048686" name="文本框 35"/>
              <p:cNvSpPr txBox="1"/>
              <p:nvPr/>
            </p:nvSpPr>
            <p:spPr>
              <a:xfrm>
                <a:off x="5249227" y="4356824"/>
                <a:ext cx="1675448" cy="307777"/>
              </a:xfrm>
              <a:prstGeom prst="rect">
                <a:avLst/>
              </a:prstGeom>
              <a:noFill/>
            </p:spPr>
            <p:txBody>
              <a:bodyPr wrap="square">
                <a:spAutoFit/>
              </a:bodyPr>
              <a:lstStyle/>
              <a:p>
                <a:pPr algn="ctr"/>
                <a:r>
                  <a:rPr lang="zh-CN" altLang="en-US" sz="1400" dirty="0">
                    <a:solidFill>
                      <a:schemeClr val="bg1"/>
                    </a:solidFill>
                    <a:latin typeface="+mj-ea"/>
                    <a:ea typeface="+mj-ea"/>
                  </a:rPr>
                  <a:t>主讲人：</a:t>
                </a:r>
                <a:r>
                  <a:rPr lang="zh-CN" altLang="en-US" sz="1400" dirty="0">
                    <a:solidFill>
                      <a:schemeClr val="bg1"/>
                    </a:solidFill>
                    <a:latin typeface="+mn-ea"/>
                    <a:ea typeface="+mj-ea"/>
                  </a:rPr>
                  <a:t>周亚诺</a:t>
                </a:r>
                <a:endParaRPr lang="en-US" altLang="zh-CN" sz="1400" dirty="0">
                  <a:solidFill>
                    <a:schemeClr val="bg1"/>
                  </a:solidFill>
                  <a:latin typeface="+mn-ea"/>
                </a:endParaRPr>
              </a:p>
            </p:txBody>
          </p:sp>
        </p:grpSp>
      </p:grpSp>
      <p:grpSp>
        <p:nvGrpSpPr>
          <p:cNvPr id="95" name="组合 56"/>
          <p:cNvGrpSpPr/>
          <p:nvPr/>
        </p:nvGrpSpPr>
        <p:grpSpPr>
          <a:xfrm>
            <a:off x="6096000" y="1925565"/>
            <a:ext cx="3648072" cy="1561284"/>
            <a:chOff x="6096000" y="1874066"/>
            <a:chExt cx="3648072" cy="1561284"/>
          </a:xfrm>
        </p:grpSpPr>
        <p:cxnSp>
          <p:nvCxnSpPr>
            <p:cNvPr id="3145761" name="直接连接符 37"/>
            <p:cNvCxnSpPr>
              <a:cxnSpLocks/>
            </p:cNvCxnSpPr>
            <p:nvPr/>
          </p:nvCxnSpPr>
          <p:spPr>
            <a:xfrm>
              <a:off x="6096000" y="1880416"/>
              <a:ext cx="3648072"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62" name="直接连接符 39"/>
            <p:cNvCxnSpPr>
              <a:cxnSpLocks/>
            </p:cNvCxnSpPr>
            <p:nvPr/>
          </p:nvCxnSpPr>
          <p:spPr>
            <a:xfrm>
              <a:off x="9744072" y="1874066"/>
              <a:ext cx="0" cy="156128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组合 59"/>
          <p:cNvGrpSpPr/>
          <p:nvPr/>
        </p:nvGrpSpPr>
        <p:grpSpPr>
          <a:xfrm flipH="1" flipV="1">
            <a:off x="2448405" y="3353323"/>
            <a:ext cx="3648072" cy="1561284"/>
            <a:chOff x="6102350" y="1880416"/>
            <a:chExt cx="3648072" cy="1561284"/>
          </a:xfrm>
        </p:grpSpPr>
        <p:cxnSp>
          <p:nvCxnSpPr>
            <p:cNvPr id="3145763" name="直接连接符 60"/>
            <p:cNvCxnSpPr>
              <a:cxnSpLocks/>
            </p:cNvCxnSpPr>
            <p:nvPr/>
          </p:nvCxnSpPr>
          <p:spPr>
            <a:xfrm>
              <a:off x="6102350" y="1886766"/>
              <a:ext cx="3648072"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64" name="直接连接符 61"/>
            <p:cNvCxnSpPr>
              <a:cxnSpLocks/>
            </p:cNvCxnSpPr>
            <p:nvPr/>
          </p:nvCxnSpPr>
          <p:spPr>
            <a:xfrm>
              <a:off x="9744072" y="1880416"/>
              <a:ext cx="0" cy="156128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grpSp>
        <p:nvGrpSpPr>
          <p:cNvPr id="28" name="组合 2"/>
          <p:cNvGrpSpPr/>
          <p:nvPr/>
        </p:nvGrpSpPr>
        <p:grpSpPr>
          <a:xfrm>
            <a:off x="1321474" y="1797160"/>
            <a:ext cx="3974423" cy="2134938"/>
            <a:chOff x="1337228" y="1800935"/>
            <a:chExt cx="3974423" cy="2134938"/>
          </a:xfrm>
        </p:grpSpPr>
        <p:grpSp>
          <p:nvGrpSpPr>
            <p:cNvPr id="29" name="组合 21"/>
            <p:cNvGrpSpPr/>
            <p:nvPr/>
          </p:nvGrpSpPr>
          <p:grpSpPr>
            <a:xfrm>
              <a:off x="1337228" y="1800935"/>
              <a:ext cx="3974423" cy="2134938"/>
              <a:chOff x="1392212" y="1651831"/>
              <a:chExt cx="3974423" cy="2134938"/>
            </a:xfrm>
          </p:grpSpPr>
          <p:sp>
            <p:nvSpPr>
              <p:cNvPr id="1048581" name="矩形 4"/>
              <p:cNvSpPr/>
              <p:nvPr/>
            </p:nvSpPr>
            <p:spPr>
              <a:xfrm>
                <a:off x="2670628" y="3085729"/>
                <a:ext cx="2696007" cy="701040"/>
              </a:xfrm>
              <a:prstGeom prst="rect">
                <a:avLst/>
              </a:prstGeom>
              <a:noFill/>
            </p:spPr>
            <p:txBody>
              <a:bodyPr vert="horz" wrap="square">
                <a:spAutoFit/>
              </a:bodyPr>
              <a:lstStyle/>
              <a:p>
                <a:r>
                  <a:rPr lang="en-US" altLang="zh-CN" sz="2000" dirty="0">
                    <a:ln w="6350">
                      <a:noFill/>
                    </a:ln>
                    <a:solidFill>
                      <a:schemeClr val="tx1">
                        <a:lumMod val="85000"/>
                        <a:lumOff val="15000"/>
                      </a:schemeClr>
                    </a:solidFill>
                    <a:latin typeface="思源黑体 CN Normal" panose="020B0400000000000000" pitchFamily="34" charset="-122"/>
                    <a:ea typeface="思源黑体 CN Normal" panose="020B0400000000000000" pitchFamily="34" charset="-122"/>
                    <a:cs typeface="+mn-ea"/>
                    <a:sym typeface="+mn-lt"/>
                  </a:rPr>
                  <a:t>CPA</a:t>
                </a:r>
                <a:r>
                  <a:rPr lang="zh-CN" altLang="en-US" sz="2000" dirty="0">
                    <a:ln w="6350">
                      <a:noFill/>
                    </a:ln>
                    <a:solidFill>
                      <a:schemeClr val="tx1">
                        <a:lumMod val="85000"/>
                        <a:lumOff val="15000"/>
                      </a:schemeClr>
                    </a:solidFill>
                    <a:latin typeface="思源黑体 CN Normal" panose="020B0400000000000000" pitchFamily="34" charset="-122"/>
                    <a:ea typeface="思源黑体 CN Normal" panose="020B0400000000000000" pitchFamily="34" charset="-122"/>
                    <a:cs typeface="+mn-ea"/>
                    <a:sym typeface="+mn-lt"/>
                  </a:rPr>
                  <a:t>算法的背景及介绍</a:t>
                </a:r>
              </a:p>
            </p:txBody>
          </p:sp>
          <p:sp>
            <p:nvSpPr>
              <p:cNvPr id="1048582" name="文本框 12"/>
              <p:cNvSpPr txBox="1"/>
              <p:nvPr/>
            </p:nvSpPr>
            <p:spPr>
              <a:xfrm>
                <a:off x="1392212" y="1651831"/>
                <a:ext cx="3193144" cy="276999"/>
              </a:xfrm>
              <a:prstGeom prst="rect">
                <a:avLst/>
              </a:prstGeom>
              <a:noFill/>
            </p:spPr>
            <p:txBody>
              <a:bodyPr wrap="square">
                <a:spAutoFit/>
              </a:bodyPr>
              <a:lstStyle/>
              <a:p>
                <a:endParaRPr lang="zh-CN" altLang="en-US" sz="1200" dirty="0">
                  <a:solidFill>
                    <a:schemeClr val="tx1">
                      <a:lumMod val="85000"/>
                      <a:lumOff val="15000"/>
                    </a:schemeClr>
                  </a:solidFill>
                  <a:latin typeface="+mn-ea"/>
                </a:endParaRPr>
              </a:p>
            </p:txBody>
          </p:sp>
        </p:grpSp>
        <p:sp>
          <p:nvSpPr>
            <p:cNvPr id="1048583" name="椭圆 17"/>
            <p:cNvSpPr/>
            <p:nvPr/>
          </p:nvSpPr>
          <p:spPr>
            <a:xfrm>
              <a:off x="2008914" y="3128852"/>
              <a:ext cx="550520" cy="550518"/>
            </a:xfrm>
            <a:prstGeom prst="ellipse">
              <a:avLst/>
            </a:prstGeom>
            <a:solidFill>
              <a:schemeClr val="accent1">
                <a:lumMod val="75000"/>
              </a:schemeClr>
            </a:solidFill>
            <a:ln w="50800">
              <a:noFill/>
            </a:ln>
            <a:effectLst>
              <a:outerShdw blurRad="63500" dist="254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bg1"/>
                </a:solidFill>
                <a:latin typeface="+mj-ea"/>
                <a:ea typeface="+mj-ea"/>
                <a:cs typeface="+mn-ea"/>
                <a:sym typeface="+mn-lt"/>
              </a:endParaRPr>
            </a:p>
          </p:txBody>
        </p:sp>
        <p:sp>
          <p:nvSpPr>
            <p:cNvPr id="1048584" name="文本框 19"/>
            <p:cNvSpPr txBox="1"/>
            <p:nvPr/>
          </p:nvSpPr>
          <p:spPr>
            <a:xfrm>
              <a:off x="1952704" y="3204056"/>
              <a:ext cx="662940" cy="400110"/>
            </a:xfrm>
            <a:prstGeom prst="rect">
              <a:avLst/>
            </a:prstGeom>
            <a:noFill/>
          </p:spPr>
          <p:txBody>
            <a:bodyPr wrap="square" rtlCol="0">
              <a:spAutoFit/>
            </a:bodyPr>
            <a:lstStyle/>
            <a:p>
              <a:pPr algn="ctr"/>
              <a:r>
                <a:rPr lang="en-US" altLang="zh-CN" sz="2000" dirty="0">
                  <a:solidFill>
                    <a:schemeClr val="bg1"/>
                  </a:solidFill>
                  <a:latin typeface="思源宋体 CN SemiBold" panose="02020600000000000000" pitchFamily="18" charset="-122"/>
                  <a:ea typeface="思源宋体 CN SemiBold" panose="02020600000000000000" pitchFamily="18" charset="-122"/>
                </a:rPr>
                <a:t>01</a:t>
              </a:r>
              <a:endParaRPr lang="zh-CN" altLang="en-US" sz="2000" dirty="0">
                <a:solidFill>
                  <a:schemeClr val="bg1"/>
                </a:solidFill>
                <a:latin typeface="思源宋体 CN SemiBold" panose="02020600000000000000" pitchFamily="18" charset="-122"/>
                <a:ea typeface="思源宋体 CN SemiBold" panose="02020600000000000000" pitchFamily="18" charset="-122"/>
              </a:endParaRPr>
            </a:p>
          </p:txBody>
        </p:sp>
      </p:grpSp>
      <p:grpSp>
        <p:nvGrpSpPr>
          <p:cNvPr id="30" name="组合 3"/>
          <p:cNvGrpSpPr/>
          <p:nvPr/>
        </p:nvGrpSpPr>
        <p:grpSpPr>
          <a:xfrm>
            <a:off x="1476450" y="3962412"/>
            <a:ext cx="3649647" cy="1187975"/>
            <a:chOff x="1492204" y="3969782"/>
            <a:chExt cx="3649647" cy="1187975"/>
          </a:xfrm>
        </p:grpSpPr>
        <p:grpSp>
          <p:nvGrpSpPr>
            <p:cNvPr id="31" name="组合 22"/>
            <p:cNvGrpSpPr/>
            <p:nvPr/>
          </p:nvGrpSpPr>
          <p:grpSpPr>
            <a:xfrm>
              <a:off x="1492204" y="3969782"/>
              <a:ext cx="3649647" cy="1163351"/>
              <a:chOff x="1547188" y="3820678"/>
              <a:chExt cx="3649647" cy="1163351"/>
            </a:xfrm>
          </p:grpSpPr>
          <p:sp>
            <p:nvSpPr>
              <p:cNvPr id="1048585" name="矩形 9"/>
              <p:cNvSpPr/>
              <p:nvPr/>
            </p:nvSpPr>
            <p:spPr>
              <a:xfrm>
                <a:off x="2678156" y="4583919"/>
                <a:ext cx="2518679" cy="400110"/>
              </a:xfrm>
              <a:prstGeom prst="rect">
                <a:avLst/>
              </a:prstGeom>
              <a:noFill/>
            </p:spPr>
            <p:txBody>
              <a:bodyPr vert="horz" wrap="square">
                <a:spAutoFit/>
              </a:bodyPr>
              <a:lstStyle/>
              <a:p>
                <a:r>
                  <a:rPr lang="en-US" altLang="zh-CN" sz="2000" dirty="0">
                    <a:ln w="6350">
                      <a:noFill/>
                    </a:ln>
                    <a:solidFill>
                      <a:schemeClr val="tx1">
                        <a:lumMod val="85000"/>
                        <a:lumOff val="15000"/>
                      </a:schemeClr>
                    </a:solidFill>
                    <a:latin typeface="思源黑体 CN Normal" panose="020B0400000000000000" pitchFamily="34" charset="-122"/>
                    <a:ea typeface="思源黑体 CN Normal" panose="020B0400000000000000" pitchFamily="34" charset="-122"/>
                    <a:cs typeface="+mn-ea"/>
                    <a:sym typeface="+mn-lt"/>
                  </a:rPr>
                  <a:t>CPA</a:t>
                </a:r>
                <a:r>
                  <a:rPr lang="zh-CN" altLang="en-US" sz="2000" dirty="0">
                    <a:ln w="6350">
                      <a:noFill/>
                    </a:ln>
                    <a:solidFill>
                      <a:schemeClr val="tx1">
                        <a:lumMod val="85000"/>
                        <a:lumOff val="15000"/>
                      </a:schemeClr>
                    </a:solidFill>
                    <a:latin typeface="思源黑体 CN Normal" panose="020B0400000000000000" pitchFamily="34" charset="-122"/>
                    <a:ea typeface="思源黑体 CN Normal" panose="020B0400000000000000" pitchFamily="34" charset="-122"/>
                    <a:cs typeface="+mn-ea"/>
                    <a:sym typeface="+mn-lt"/>
                  </a:rPr>
                  <a:t>算法的数学模型</a:t>
                </a:r>
              </a:p>
            </p:txBody>
          </p:sp>
          <p:sp>
            <p:nvSpPr>
              <p:cNvPr id="1048586" name="文本框 13"/>
              <p:cNvSpPr txBox="1"/>
              <p:nvPr/>
            </p:nvSpPr>
            <p:spPr>
              <a:xfrm>
                <a:off x="1547188" y="3820678"/>
                <a:ext cx="3193144" cy="276999"/>
              </a:xfrm>
              <a:prstGeom prst="rect">
                <a:avLst/>
              </a:prstGeom>
              <a:noFill/>
            </p:spPr>
            <p:txBody>
              <a:bodyPr wrap="square">
                <a:spAutoFit/>
              </a:bodyPr>
              <a:lstStyle/>
              <a:p>
                <a:endParaRPr lang="zh-CN" altLang="en-US" sz="1200" dirty="0">
                  <a:solidFill>
                    <a:schemeClr val="tx1">
                      <a:lumMod val="85000"/>
                      <a:lumOff val="15000"/>
                    </a:schemeClr>
                  </a:solidFill>
                  <a:latin typeface="+mn-ea"/>
                </a:endParaRPr>
              </a:p>
            </p:txBody>
          </p:sp>
        </p:grpSp>
        <p:sp>
          <p:nvSpPr>
            <p:cNvPr id="1048587" name="椭圆 26"/>
            <p:cNvSpPr/>
            <p:nvPr/>
          </p:nvSpPr>
          <p:spPr>
            <a:xfrm>
              <a:off x="2008914" y="4607239"/>
              <a:ext cx="550520" cy="550518"/>
            </a:xfrm>
            <a:prstGeom prst="ellipse">
              <a:avLst/>
            </a:prstGeom>
            <a:solidFill>
              <a:schemeClr val="accent1">
                <a:lumMod val="75000"/>
              </a:schemeClr>
            </a:solidFill>
            <a:ln w="50800">
              <a:noFill/>
            </a:ln>
            <a:effectLst>
              <a:outerShdw blurRad="63500" dist="254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bg1"/>
                </a:solidFill>
                <a:latin typeface="+mj-ea"/>
                <a:ea typeface="+mj-ea"/>
                <a:cs typeface="+mn-ea"/>
                <a:sym typeface="+mn-lt"/>
              </a:endParaRPr>
            </a:p>
          </p:txBody>
        </p:sp>
        <p:sp>
          <p:nvSpPr>
            <p:cNvPr id="1048588" name="文本框 27"/>
            <p:cNvSpPr txBox="1"/>
            <p:nvPr/>
          </p:nvSpPr>
          <p:spPr>
            <a:xfrm>
              <a:off x="1952704" y="4682443"/>
              <a:ext cx="662940" cy="400110"/>
            </a:xfrm>
            <a:prstGeom prst="rect">
              <a:avLst/>
            </a:prstGeom>
            <a:noFill/>
          </p:spPr>
          <p:txBody>
            <a:bodyPr wrap="square" rtlCol="0">
              <a:spAutoFit/>
            </a:bodyPr>
            <a:lstStyle/>
            <a:p>
              <a:pPr algn="ctr"/>
              <a:r>
                <a:rPr lang="en-US" altLang="zh-CN" sz="2000" dirty="0">
                  <a:solidFill>
                    <a:schemeClr val="bg1"/>
                  </a:solidFill>
                  <a:latin typeface="思源宋体 CN SemiBold" panose="02020600000000000000" pitchFamily="18" charset="-122"/>
                  <a:ea typeface="思源宋体 CN SemiBold" panose="02020600000000000000" pitchFamily="18" charset="-122"/>
                </a:rPr>
                <a:t>02</a:t>
              </a:r>
              <a:endParaRPr lang="zh-CN" altLang="en-US" sz="2000" dirty="0">
                <a:solidFill>
                  <a:schemeClr val="bg1"/>
                </a:solidFill>
                <a:latin typeface="思源宋体 CN SemiBold" panose="02020600000000000000" pitchFamily="18" charset="-122"/>
                <a:ea typeface="思源宋体 CN SemiBold" panose="02020600000000000000" pitchFamily="18" charset="-122"/>
              </a:endParaRPr>
            </a:p>
          </p:txBody>
        </p:sp>
      </p:grpSp>
      <p:grpSp>
        <p:nvGrpSpPr>
          <p:cNvPr id="32" name="组合 16"/>
          <p:cNvGrpSpPr/>
          <p:nvPr/>
        </p:nvGrpSpPr>
        <p:grpSpPr>
          <a:xfrm>
            <a:off x="6044628" y="4187754"/>
            <a:ext cx="3539954" cy="970003"/>
            <a:chOff x="6044628" y="4187754"/>
            <a:chExt cx="3539954" cy="970003"/>
          </a:xfrm>
        </p:grpSpPr>
        <p:grpSp>
          <p:nvGrpSpPr>
            <p:cNvPr id="33" name="组合 24"/>
            <p:cNvGrpSpPr/>
            <p:nvPr/>
          </p:nvGrpSpPr>
          <p:grpSpPr>
            <a:xfrm>
              <a:off x="6044628" y="4187754"/>
              <a:ext cx="3539954" cy="923253"/>
              <a:chOff x="6099612" y="4038650"/>
              <a:chExt cx="3539954" cy="923253"/>
            </a:xfrm>
          </p:grpSpPr>
          <p:sp>
            <p:nvSpPr>
              <p:cNvPr id="1048589" name="矩形 11"/>
              <p:cNvSpPr/>
              <p:nvPr/>
            </p:nvSpPr>
            <p:spPr>
              <a:xfrm>
                <a:off x="7127248" y="4561793"/>
                <a:ext cx="2512318" cy="400110"/>
              </a:xfrm>
              <a:prstGeom prst="rect">
                <a:avLst/>
              </a:prstGeom>
              <a:noFill/>
            </p:spPr>
            <p:txBody>
              <a:bodyPr vert="horz" wrap="square">
                <a:spAutoFit/>
              </a:bodyPr>
              <a:lstStyle/>
              <a:p>
                <a:r>
                  <a:rPr lang="en-US" altLang="zh-CN" sz="2000" dirty="0">
                    <a:ln w="6350">
                      <a:noFill/>
                    </a:ln>
                    <a:solidFill>
                      <a:schemeClr val="tx1">
                        <a:lumMod val="85000"/>
                        <a:lumOff val="15000"/>
                      </a:schemeClr>
                    </a:solidFill>
                    <a:latin typeface="思源黑体 CN Normal" panose="020B0400000000000000" pitchFamily="34" charset="-122"/>
                    <a:ea typeface="思源黑体 CN Normal" panose="020B0400000000000000" pitchFamily="34" charset="-122"/>
                    <a:cs typeface="+mn-ea"/>
                    <a:sym typeface="+mn-lt"/>
                  </a:rPr>
                  <a:t>CPA</a:t>
                </a:r>
                <a:r>
                  <a:rPr lang="zh-CN" altLang="en-US" sz="2000" dirty="0">
                    <a:ln w="6350">
                      <a:noFill/>
                    </a:ln>
                    <a:solidFill>
                      <a:schemeClr val="tx1">
                        <a:lumMod val="85000"/>
                        <a:lumOff val="15000"/>
                      </a:schemeClr>
                    </a:solidFill>
                    <a:latin typeface="思源黑体 CN Normal" panose="020B0400000000000000" pitchFamily="34" charset="-122"/>
                    <a:ea typeface="思源黑体 CN Normal" panose="020B0400000000000000" pitchFamily="34" charset="-122"/>
                    <a:cs typeface="+mn-ea"/>
                    <a:sym typeface="+mn-lt"/>
                  </a:rPr>
                  <a:t>算法的实际应用</a:t>
                </a:r>
              </a:p>
            </p:txBody>
          </p:sp>
          <p:sp>
            <p:nvSpPr>
              <p:cNvPr id="1048590" name="文本框 15"/>
              <p:cNvSpPr txBox="1"/>
              <p:nvPr/>
            </p:nvSpPr>
            <p:spPr>
              <a:xfrm>
                <a:off x="6099612" y="4038650"/>
                <a:ext cx="3193144" cy="276999"/>
              </a:xfrm>
              <a:prstGeom prst="rect">
                <a:avLst/>
              </a:prstGeom>
              <a:noFill/>
            </p:spPr>
            <p:txBody>
              <a:bodyPr wrap="square">
                <a:spAutoFit/>
              </a:bodyPr>
              <a:lstStyle/>
              <a:p>
                <a:endParaRPr lang="zh-CN" altLang="en-US" sz="1200" dirty="0">
                  <a:solidFill>
                    <a:schemeClr val="tx1">
                      <a:lumMod val="85000"/>
                      <a:lumOff val="15000"/>
                    </a:schemeClr>
                  </a:solidFill>
                  <a:latin typeface="+mn-ea"/>
                </a:endParaRPr>
              </a:p>
            </p:txBody>
          </p:sp>
        </p:grpSp>
        <p:sp>
          <p:nvSpPr>
            <p:cNvPr id="1048591" name="椭圆 29"/>
            <p:cNvSpPr/>
            <p:nvPr/>
          </p:nvSpPr>
          <p:spPr>
            <a:xfrm>
              <a:off x="6459174" y="4607239"/>
              <a:ext cx="550520" cy="550518"/>
            </a:xfrm>
            <a:prstGeom prst="ellipse">
              <a:avLst/>
            </a:prstGeom>
            <a:solidFill>
              <a:schemeClr val="accent1">
                <a:lumMod val="75000"/>
              </a:schemeClr>
            </a:solidFill>
            <a:ln w="50800">
              <a:noFill/>
            </a:ln>
            <a:effectLst>
              <a:outerShdw blurRad="63500" dist="254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bg1"/>
                </a:solidFill>
                <a:latin typeface="+mj-ea"/>
                <a:ea typeface="+mj-ea"/>
                <a:cs typeface="+mn-ea"/>
                <a:sym typeface="+mn-lt"/>
              </a:endParaRPr>
            </a:p>
          </p:txBody>
        </p:sp>
        <p:sp>
          <p:nvSpPr>
            <p:cNvPr id="1048592" name="文本框 30"/>
            <p:cNvSpPr txBox="1"/>
            <p:nvPr/>
          </p:nvSpPr>
          <p:spPr>
            <a:xfrm>
              <a:off x="6402964" y="4682443"/>
              <a:ext cx="662940" cy="400110"/>
            </a:xfrm>
            <a:prstGeom prst="rect">
              <a:avLst/>
            </a:prstGeom>
            <a:noFill/>
          </p:spPr>
          <p:txBody>
            <a:bodyPr wrap="square" rtlCol="0">
              <a:spAutoFit/>
            </a:bodyPr>
            <a:lstStyle/>
            <a:p>
              <a:pPr algn="ctr"/>
              <a:r>
                <a:rPr lang="en-US" altLang="zh-CN" sz="2000" dirty="0">
                  <a:solidFill>
                    <a:schemeClr val="bg1"/>
                  </a:solidFill>
                  <a:latin typeface="思源宋体 CN SemiBold" panose="02020600000000000000" pitchFamily="18" charset="-122"/>
                  <a:ea typeface="思源宋体 CN SemiBold" panose="02020600000000000000" pitchFamily="18" charset="-122"/>
                </a:rPr>
                <a:t>04</a:t>
              </a:r>
              <a:endParaRPr lang="zh-CN" altLang="en-US" sz="2000" dirty="0">
                <a:solidFill>
                  <a:schemeClr val="bg1"/>
                </a:solidFill>
                <a:latin typeface="思源宋体 CN SemiBold" panose="02020600000000000000" pitchFamily="18" charset="-122"/>
                <a:ea typeface="思源宋体 CN SemiBold" panose="02020600000000000000" pitchFamily="18" charset="-122"/>
              </a:endParaRPr>
            </a:p>
          </p:txBody>
        </p:sp>
      </p:grpSp>
      <p:grpSp>
        <p:nvGrpSpPr>
          <p:cNvPr id="34" name="组合 6"/>
          <p:cNvGrpSpPr/>
          <p:nvPr/>
        </p:nvGrpSpPr>
        <p:grpSpPr>
          <a:xfrm>
            <a:off x="6402964" y="3136037"/>
            <a:ext cx="3856084" cy="557522"/>
            <a:chOff x="6402964" y="3128852"/>
            <a:chExt cx="3856084" cy="557522"/>
          </a:xfrm>
        </p:grpSpPr>
        <p:grpSp>
          <p:nvGrpSpPr>
            <p:cNvPr id="35" name="组合 23"/>
            <p:cNvGrpSpPr/>
            <p:nvPr/>
          </p:nvGrpSpPr>
          <p:grpSpPr>
            <a:xfrm>
              <a:off x="7065904" y="3235339"/>
              <a:ext cx="3193144" cy="451035"/>
              <a:chOff x="7120888" y="3086235"/>
              <a:chExt cx="3193144" cy="451035"/>
            </a:xfrm>
          </p:grpSpPr>
          <p:sp>
            <p:nvSpPr>
              <p:cNvPr id="1048593" name="矩形 10"/>
              <p:cNvSpPr/>
              <p:nvPr/>
            </p:nvSpPr>
            <p:spPr>
              <a:xfrm>
                <a:off x="7120888" y="3086235"/>
                <a:ext cx="2696007" cy="400110"/>
              </a:xfrm>
              <a:prstGeom prst="rect">
                <a:avLst/>
              </a:prstGeom>
              <a:noFill/>
            </p:spPr>
            <p:txBody>
              <a:bodyPr vert="horz" wrap="square">
                <a:spAutoFit/>
              </a:bodyPr>
              <a:lstStyle/>
              <a:p>
                <a:r>
                  <a:rPr lang="en-US" altLang="zh-CN" sz="2000" dirty="0">
                    <a:ln w="6350">
                      <a:noFill/>
                    </a:ln>
                    <a:solidFill>
                      <a:schemeClr val="tx1">
                        <a:lumMod val="85000"/>
                        <a:lumOff val="15000"/>
                      </a:schemeClr>
                    </a:solidFill>
                    <a:latin typeface="思源黑体 CN Normal" panose="020B0400000000000000" pitchFamily="34" charset="-122"/>
                    <a:ea typeface="思源黑体 CN Normal" panose="020B0400000000000000" pitchFamily="34" charset="-122"/>
                    <a:cs typeface="+mn-ea"/>
                    <a:sym typeface="+mn-lt"/>
                  </a:rPr>
                  <a:t>CPA</a:t>
                </a:r>
                <a:r>
                  <a:rPr lang="zh-CN" altLang="en-US" sz="2000" dirty="0">
                    <a:ln w="6350">
                      <a:noFill/>
                    </a:ln>
                    <a:solidFill>
                      <a:schemeClr val="tx1">
                        <a:lumMod val="85000"/>
                        <a:lumOff val="15000"/>
                      </a:schemeClr>
                    </a:solidFill>
                    <a:latin typeface="思源黑体 CN Normal" panose="020B0400000000000000" pitchFamily="34" charset="-122"/>
                    <a:ea typeface="思源黑体 CN Normal" panose="020B0400000000000000" pitchFamily="34" charset="-122"/>
                    <a:cs typeface="+mn-ea"/>
                    <a:sym typeface="+mn-lt"/>
                  </a:rPr>
                  <a:t>算法可解决的问题</a:t>
                </a:r>
              </a:p>
            </p:txBody>
          </p:sp>
          <p:sp>
            <p:nvSpPr>
              <p:cNvPr id="1048594" name="文本框 14"/>
              <p:cNvSpPr txBox="1"/>
              <p:nvPr/>
            </p:nvSpPr>
            <p:spPr>
              <a:xfrm>
                <a:off x="7120888" y="3260271"/>
                <a:ext cx="3193144" cy="276999"/>
              </a:xfrm>
              <a:prstGeom prst="rect">
                <a:avLst/>
              </a:prstGeom>
              <a:noFill/>
            </p:spPr>
            <p:txBody>
              <a:bodyPr wrap="square">
                <a:spAutoFit/>
              </a:bodyPr>
              <a:lstStyle/>
              <a:p>
                <a:endParaRPr lang="zh-CN" altLang="en-US" sz="1200" dirty="0">
                  <a:solidFill>
                    <a:schemeClr val="tx1">
                      <a:lumMod val="85000"/>
                      <a:lumOff val="15000"/>
                    </a:schemeClr>
                  </a:solidFill>
                  <a:latin typeface="+mn-ea"/>
                </a:endParaRPr>
              </a:p>
            </p:txBody>
          </p:sp>
        </p:grpSp>
        <p:sp>
          <p:nvSpPr>
            <p:cNvPr id="1048595" name="椭圆 32"/>
            <p:cNvSpPr/>
            <p:nvPr/>
          </p:nvSpPr>
          <p:spPr>
            <a:xfrm>
              <a:off x="6459174" y="3128852"/>
              <a:ext cx="550520" cy="550518"/>
            </a:xfrm>
            <a:prstGeom prst="ellipse">
              <a:avLst/>
            </a:prstGeom>
            <a:solidFill>
              <a:schemeClr val="accent1">
                <a:lumMod val="75000"/>
              </a:schemeClr>
            </a:solidFill>
            <a:ln w="50800">
              <a:noFill/>
            </a:ln>
            <a:effectLst>
              <a:outerShdw blurRad="63500" dist="254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bg1"/>
                </a:solidFill>
                <a:latin typeface="+mj-ea"/>
                <a:ea typeface="+mj-ea"/>
                <a:cs typeface="+mn-ea"/>
                <a:sym typeface="+mn-lt"/>
              </a:endParaRPr>
            </a:p>
          </p:txBody>
        </p:sp>
        <p:sp>
          <p:nvSpPr>
            <p:cNvPr id="1048596" name="文本框 33"/>
            <p:cNvSpPr txBox="1"/>
            <p:nvPr/>
          </p:nvSpPr>
          <p:spPr>
            <a:xfrm>
              <a:off x="6402964" y="3225697"/>
              <a:ext cx="662940" cy="400110"/>
            </a:xfrm>
            <a:prstGeom prst="rect">
              <a:avLst/>
            </a:prstGeom>
            <a:noFill/>
          </p:spPr>
          <p:txBody>
            <a:bodyPr wrap="square" rtlCol="0">
              <a:spAutoFit/>
            </a:bodyPr>
            <a:lstStyle/>
            <a:p>
              <a:pPr algn="ctr"/>
              <a:r>
                <a:rPr lang="en-US" altLang="zh-CN" sz="2000" dirty="0">
                  <a:solidFill>
                    <a:schemeClr val="bg1"/>
                  </a:solidFill>
                  <a:latin typeface="思源宋体 CN SemiBold" panose="02020600000000000000" pitchFamily="18" charset="-122"/>
                  <a:ea typeface="思源宋体 CN SemiBold" panose="02020600000000000000" pitchFamily="18" charset="-122"/>
                </a:rPr>
                <a:t>03</a:t>
              </a:r>
              <a:endParaRPr lang="zh-CN" altLang="en-US" sz="2000" dirty="0">
                <a:solidFill>
                  <a:schemeClr val="bg1"/>
                </a:solidFill>
                <a:latin typeface="思源宋体 CN SemiBold" panose="02020600000000000000" pitchFamily="18" charset="-122"/>
                <a:ea typeface="思源宋体 CN SemiBold" panose="02020600000000000000" pitchFamily="18" charset="-122"/>
              </a:endParaRPr>
            </a:p>
          </p:txBody>
        </p:sp>
      </p:grpSp>
      <p:grpSp>
        <p:nvGrpSpPr>
          <p:cNvPr id="36" name="组合 8"/>
          <p:cNvGrpSpPr/>
          <p:nvPr/>
        </p:nvGrpSpPr>
        <p:grpSpPr>
          <a:xfrm>
            <a:off x="4829299" y="712305"/>
            <a:ext cx="2720590" cy="1665460"/>
            <a:chOff x="4829299" y="712305"/>
            <a:chExt cx="2720590" cy="1665460"/>
          </a:xfrm>
        </p:grpSpPr>
        <p:grpSp>
          <p:nvGrpSpPr>
            <p:cNvPr id="37" name="组合 1"/>
            <p:cNvGrpSpPr/>
            <p:nvPr/>
          </p:nvGrpSpPr>
          <p:grpSpPr>
            <a:xfrm>
              <a:off x="4829299" y="712305"/>
              <a:ext cx="2540546" cy="1463873"/>
              <a:chOff x="4829299" y="714332"/>
              <a:chExt cx="2540546" cy="1463873"/>
            </a:xfrm>
          </p:grpSpPr>
          <p:grpSp>
            <p:nvGrpSpPr>
              <p:cNvPr id="38" name="组合 34"/>
              <p:cNvGrpSpPr/>
              <p:nvPr/>
            </p:nvGrpSpPr>
            <p:grpSpPr>
              <a:xfrm>
                <a:off x="6422355" y="714332"/>
                <a:ext cx="947490" cy="662341"/>
                <a:chOff x="7527467" y="1863577"/>
                <a:chExt cx="2233444" cy="1561284"/>
              </a:xfrm>
            </p:grpSpPr>
            <p:cxnSp>
              <p:nvCxnSpPr>
                <p:cNvPr id="3145736" name="直接连接符 35"/>
                <p:cNvCxnSpPr>
                  <a:cxnSpLocks/>
                </p:cNvCxnSpPr>
                <p:nvPr/>
              </p:nvCxnSpPr>
              <p:spPr>
                <a:xfrm>
                  <a:off x="7527467" y="1880417"/>
                  <a:ext cx="223344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37" name="直接连接符 36"/>
                <p:cNvCxnSpPr>
                  <a:cxnSpLocks/>
                </p:cNvCxnSpPr>
                <p:nvPr/>
              </p:nvCxnSpPr>
              <p:spPr>
                <a:xfrm>
                  <a:off x="9744072" y="1863577"/>
                  <a:ext cx="0" cy="156128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9" name="组合 37"/>
              <p:cNvGrpSpPr/>
              <p:nvPr/>
            </p:nvGrpSpPr>
            <p:grpSpPr>
              <a:xfrm flipH="1" flipV="1">
                <a:off x="4829299" y="1515864"/>
                <a:ext cx="963544" cy="662341"/>
                <a:chOff x="7489622" y="1863577"/>
                <a:chExt cx="2271287" cy="1561284"/>
              </a:xfrm>
            </p:grpSpPr>
            <p:cxnSp>
              <p:nvCxnSpPr>
                <p:cNvPr id="3145738" name="直接连接符 38"/>
                <p:cNvCxnSpPr>
                  <a:cxnSpLocks/>
                </p:cNvCxnSpPr>
                <p:nvPr/>
              </p:nvCxnSpPr>
              <p:spPr>
                <a:xfrm flipV="1">
                  <a:off x="7489622" y="1880415"/>
                  <a:ext cx="2271287"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39" name="直接连接符 39"/>
                <p:cNvCxnSpPr>
                  <a:cxnSpLocks/>
                </p:cNvCxnSpPr>
                <p:nvPr/>
              </p:nvCxnSpPr>
              <p:spPr>
                <a:xfrm>
                  <a:off x="9744071" y="1863577"/>
                  <a:ext cx="0" cy="1561284"/>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0" name="组合 43"/>
              <p:cNvGrpSpPr/>
              <p:nvPr/>
            </p:nvGrpSpPr>
            <p:grpSpPr>
              <a:xfrm>
                <a:off x="5016404" y="896479"/>
                <a:ext cx="2159192" cy="1131609"/>
                <a:chOff x="5016403" y="764700"/>
                <a:chExt cx="2159192" cy="1131609"/>
              </a:xfrm>
            </p:grpSpPr>
            <p:sp>
              <p:nvSpPr>
                <p:cNvPr id="1048597" name="文本框 44"/>
                <p:cNvSpPr txBox="1"/>
                <p:nvPr/>
              </p:nvSpPr>
              <p:spPr>
                <a:xfrm>
                  <a:off x="5295899" y="764700"/>
                  <a:ext cx="1600200" cy="830997"/>
                </a:xfrm>
                <a:prstGeom prst="rect">
                  <a:avLst/>
                </a:prstGeom>
                <a:noFill/>
              </p:spPr>
              <p:txBody>
                <a:bodyPr wrap="square" rtlCol="0">
                  <a:spAutoFit/>
                </a:bodyPr>
                <a:lstStyle/>
                <a:p>
                  <a:pPr algn="dist"/>
                  <a:r>
                    <a:rPr lang="zh-CN" altLang="en-US" sz="4800" dirty="0">
                      <a:ln w="6350">
                        <a:noFill/>
                      </a:ln>
                      <a:solidFill>
                        <a:schemeClr val="tx1">
                          <a:lumMod val="85000"/>
                          <a:lumOff val="15000"/>
                        </a:schemeClr>
                      </a:solidFill>
                      <a:latin typeface="思源宋体 CN SemiBold" panose="02020600000000000000" pitchFamily="18" charset="-122"/>
                      <a:ea typeface="思源宋体 CN SemiBold" panose="02020600000000000000" pitchFamily="18" charset="-122"/>
                    </a:rPr>
                    <a:t>目录</a:t>
                  </a:r>
                </a:p>
              </p:txBody>
            </p:sp>
            <p:sp>
              <p:nvSpPr>
                <p:cNvPr id="1048598" name="文本框 46"/>
                <p:cNvSpPr txBox="1"/>
                <p:nvPr/>
              </p:nvSpPr>
              <p:spPr>
                <a:xfrm>
                  <a:off x="5016403" y="1496199"/>
                  <a:ext cx="2159192" cy="400110"/>
                </a:xfrm>
                <a:prstGeom prst="rect">
                  <a:avLst/>
                </a:prstGeom>
                <a:noFill/>
              </p:spPr>
              <p:txBody>
                <a:bodyPr wrap="square" rtlCol="0">
                  <a:spAutoFit/>
                </a:bodyPr>
                <a:lstStyle/>
                <a:p>
                  <a:pPr algn="ctr"/>
                  <a:r>
                    <a:rPr lang="en-US" altLang="zh-CN" sz="2000" dirty="0">
                      <a:solidFill>
                        <a:schemeClr val="tx1">
                          <a:lumMod val="85000"/>
                          <a:lumOff val="15000"/>
                        </a:schemeClr>
                      </a:solidFill>
                      <a:latin typeface="+mn-ea"/>
                    </a:rPr>
                    <a:t>CONTENTS</a:t>
                  </a:r>
                  <a:endParaRPr lang="zh-CN" altLang="en-US" sz="2000" dirty="0">
                    <a:solidFill>
                      <a:schemeClr val="tx1">
                        <a:lumMod val="85000"/>
                        <a:lumOff val="15000"/>
                      </a:schemeClr>
                    </a:solidFill>
                    <a:latin typeface="+mn-ea"/>
                  </a:endParaRPr>
                </a:p>
              </p:txBody>
            </p:sp>
          </p:grpSp>
        </p:grpSp>
        <p:pic>
          <p:nvPicPr>
            <p:cNvPr id="2097156" name="图片 7"/>
            <p:cNvPicPr>
              <a:picLocks noChangeAspect="1"/>
            </p:cNvPicPr>
            <p:nvPr/>
          </p:nvPicPr>
          <p:blipFill rotWithShape="1">
            <a:blip r:embed="rId2"/>
            <a:srcRect/>
            <a:stretch>
              <a:fillRect/>
            </a:stretch>
          </p:blipFill>
          <p:spPr>
            <a:xfrm rot="14320594" flipV="1">
              <a:off x="6702043" y="1529919"/>
              <a:ext cx="677115" cy="1018577"/>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grpSp>
        <p:nvGrpSpPr>
          <p:cNvPr id="42" name="组合 18"/>
          <p:cNvGrpSpPr/>
          <p:nvPr/>
        </p:nvGrpSpPr>
        <p:grpSpPr>
          <a:xfrm>
            <a:off x="3424135" y="2412262"/>
            <a:ext cx="5343730" cy="2033475"/>
            <a:chOff x="3575174" y="2422468"/>
            <a:chExt cx="5343730" cy="2033475"/>
          </a:xfrm>
        </p:grpSpPr>
        <p:sp>
          <p:nvSpPr>
            <p:cNvPr id="1048599" name="矩形 2"/>
            <p:cNvSpPr/>
            <p:nvPr/>
          </p:nvSpPr>
          <p:spPr>
            <a:xfrm>
              <a:off x="4889207" y="3212294"/>
              <a:ext cx="3274864" cy="461665"/>
            </a:xfrm>
            <a:prstGeom prst="rect">
              <a:avLst/>
            </a:prstGeom>
            <a:noFill/>
          </p:spPr>
          <p:txBody>
            <a:bodyPr vert="horz" wrap="square">
              <a:spAutoFit/>
            </a:bodyPr>
            <a:lstStyle/>
            <a:p>
              <a:pPr algn="dist"/>
              <a:r>
                <a:rPr lang="en-US" altLang="zh-CN" sz="2400" dirty="0">
                  <a:ln w="6350">
                    <a:noFill/>
                  </a:ln>
                  <a:solidFill>
                    <a:schemeClr val="tx1">
                      <a:lumMod val="85000"/>
                      <a:lumOff val="15000"/>
                    </a:schemeClr>
                  </a:solidFill>
                  <a:latin typeface="华文中宋" panose="02010600040101010101" pitchFamily="2" charset="-122"/>
                  <a:ea typeface="华文中宋" panose="02010600040101010101" pitchFamily="2" charset="-122"/>
                  <a:cs typeface="+mn-ea"/>
                  <a:sym typeface="+mn-lt"/>
                </a:rPr>
                <a:t>CPA</a:t>
              </a:r>
              <a:r>
                <a:rPr lang="zh-CN" altLang="en-US" sz="2400" dirty="0">
                  <a:ln w="6350">
                    <a:noFill/>
                  </a:ln>
                  <a:solidFill>
                    <a:schemeClr val="tx1">
                      <a:lumMod val="85000"/>
                      <a:lumOff val="15000"/>
                    </a:schemeClr>
                  </a:solidFill>
                  <a:latin typeface="华文中宋" panose="02010600040101010101" pitchFamily="2" charset="-122"/>
                  <a:ea typeface="华文中宋" panose="02010600040101010101" pitchFamily="2" charset="-122"/>
                  <a:cs typeface="+mn-ea"/>
                  <a:sym typeface="+mn-lt"/>
                </a:rPr>
                <a:t>算法</a:t>
              </a:r>
              <a:r>
                <a:rPr lang="zh-CN" altLang="en-US" sz="2400" dirty="0">
                  <a:ln w="6350">
                    <a:noFill/>
                  </a:ln>
                  <a:solidFill>
                    <a:schemeClr val="tx1">
                      <a:lumMod val="85000"/>
                      <a:lumOff val="15000"/>
                    </a:schemeClr>
                  </a:solidFill>
                  <a:latin typeface="思源宋体 CN SemiBold" panose="02020600000000000000" pitchFamily="18" charset="-122"/>
                  <a:ea typeface="思源宋体 CN SemiBold" panose="02020600000000000000" pitchFamily="18" charset="-122"/>
                  <a:cs typeface="+mn-ea"/>
                  <a:sym typeface="+mn-lt"/>
                </a:rPr>
                <a:t>的背景及介绍</a:t>
              </a:r>
            </a:p>
          </p:txBody>
        </p:sp>
        <p:sp>
          <p:nvSpPr>
            <p:cNvPr id="1048600" name="文本框 4"/>
            <p:cNvSpPr txBox="1"/>
            <p:nvPr/>
          </p:nvSpPr>
          <p:spPr>
            <a:xfrm>
              <a:off x="4804930" y="3562367"/>
              <a:ext cx="3640025" cy="338554"/>
            </a:xfrm>
            <a:prstGeom prst="rect">
              <a:avLst/>
            </a:prstGeom>
            <a:noFill/>
          </p:spPr>
          <p:txBody>
            <a:bodyPr wrap="square">
              <a:spAutoFit/>
            </a:bodyPr>
            <a:lstStyle/>
            <a:p>
              <a:endParaRPr lang="zh-CN" altLang="en-US" sz="1600" dirty="0">
                <a:solidFill>
                  <a:schemeClr val="tx1">
                    <a:lumMod val="85000"/>
                    <a:lumOff val="15000"/>
                  </a:schemeClr>
                </a:solidFill>
                <a:latin typeface="+mn-ea"/>
              </a:endParaRPr>
            </a:p>
          </p:txBody>
        </p:sp>
        <p:grpSp>
          <p:nvGrpSpPr>
            <p:cNvPr id="43" name="组合 16"/>
            <p:cNvGrpSpPr/>
            <p:nvPr/>
          </p:nvGrpSpPr>
          <p:grpSpPr>
            <a:xfrm>
              <a:off x="7824723" y="2900026"/>
              <a:ext cx="947490" cy="662341"/>
              <a:chOff x="8146380" y="3097829"/>
              <a:chExt cx="947490" cy="662341"/>
            </a:xfrm>
          </p:grpSpPr>
          <p:cxnSp>
            <p:nvCxnSpPr>
              <p:cNvPr id="3145740" name="直接连接符 5"/>
              <p:cNvCxnSpPr>
                <a:cxnSpLocks/>
              </p:cNvCxnSpPr>
              <p:nvPr/>
            </p:nvCxnSpPr>
            <p:spPr>
              <a:xfrm>
                <a:off x="8146380" y="3104973"/>
                <a:ext cx="94749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41" name="直接连接符 6"/>
              <p:cNvCxnSpPr>
                <a:cxnSpLocks/>
              </p:cNvCxnSpPr>
              <p:nvPr/>
            </p:nvCxnSpPr>
            <p:spPr>
              <a:xfrm>
                <a:off x="9086726" y="3097829"/>
                <a:ext cx="0" cy="66234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4" name="组合 15"/>
            <p:cNvGrpSpPr/>
            <p:nvPr/>
          </p:nvGrpSpPr>
          <p:grpSpPr>
            <a:xfrm>
              <a:off x="4463627" y="3530464"/>
              <a:ext cx="963544" cy="662341"/>
              <a:chOff x="4934074" y="3728625"/>
              <a:chExt cx="963544" cy="662341"/>
            </a:xfrm>
          </p:grpSpPr>
          <p:cxnSp>
            <p:nvCxnSpPr>
              <p:cNvPr id="3145742" name="直接连接符 7"/>
              <p:cNvCxnSpPr>
                <a:cxnSpLocks/>
              </p:cNvCxnSpPr>
              <p:nvPr/>
            </p:nvCxnSpPr>
            <p:spPr>
              <a:xfrm flipH="1">
                <a:off x="4934074" y="4383823"/>
                <a:ext cx="96354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43" name="直接连接符 8"/>
              <p:cNvCxnSpPr>
                <a:cxnSpLocks/>
              </p:cNvCxnSpPr>
              <p:nvPr/>
            </p:nvCxnSpPr>
            <p:spPr>
              <a:xfrm flipH="1" flipV="1">
                <a:off x="4941217" y="3728625"/>
                <a:ext cx="0" cy="66234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48601" name="文本框 10"/>
            <p:cNvSpPr txBox="1"/>
            <p:nvPr/>
          </p:nvSpPr>
          <p:spPr>
            <a:xfrm>
              <a:off x="3575174" y="2422468"/>
              <a:ext cx="1306890" cy="1069340"/>
            </a:xfrm>
            <a:prstGeom prst="rect">
              <a:avLst/>
            </a:prstGeom>
            <a:noFill/>
          </p:spPr>
          <p:txBody>
            <a:bodyPr wrap="square">
              <a:spAutoFit/>
            </a:bodyPr>
            <a:lstStyle/>
            <a:p>
              <a:pPr algn="ctr"/>
              <a:r>
                <a:rPr lang="en-US" altLang="zh-CN" sz="6600" dirty="0">
                  <a:solidFill>
                    <a:schemeClr val="accent1">
                      <a:lumMod val="75000"/>
                    </a:schemeClr>
                  </a:solidFill>
                  <a:latin typeface="思源宋体 CN SemiBold" panose="02020600000000000000" pitchFamily="18" charset="-122"/>
                  <a:ea typeface="思源宋体 CN SemiBold" panose="02020600000000000000" pitchFamily="18" charset="-122"/>
                </a:rPr>
                <a:t>01</a:t>
              </a:r>
              <a:endParaRPr lang="zh-CN" altLang="en-US" sz="6600" dirty="0">
                <a:solidFill>
                  <a:schemeClr val="accent1">
                    <a:lumMod val="75000"/>
                  </a:schemeClr>
                </a:solidFill>
                <a:latin typeface="思源宋体 CN SemiBold" panose="02020600000000000000" pitchFamily="18" charset="-122"/>
                <a:ea typeface="思源宋体 CN SemiBold" panose="02020600000000000000" pitchFamily="18" charset="-122"/>
              </a:endParaRPr>
            </a:p>
          </p:txBody>
        </p:sp>
        <p:pic>
          <p:nvPicPr>
            <p:cNvPr id="2097157" name="图片 14"/>
            <p:cNvPicPr>
              <a:picLocks noChangeAspect="1"/>
            </p:cNvPicPr>
            <p:nvPr/>
          </p:nvPicPr>
          <p:blipFill rotWithShape="1">
            <a:blip r:embed="rId2"/>
            <a:srcRect/>
            <a:stretch>
              <a:fillRect/>
            </a:stretch>
          </p:blipFill>
          <p:spPr>
            <a:xfrm rot="15385895" flipH="1">
              <a:off x="7323465" y="2860504"/>
              <a:ext cx="746679" cy="244419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1048603" name="文本占位符 8"/>
          <p:cNvSpPr>
            <a:spLocks noGrp="1"/>
          </p:cNvSpPr>
          <p:nvPr>
            <p:ph type="body" sz="quarter" idx="10"/>
          </p:nvPr>
        </p:nvSpPr>
        <p:spPr>
          <a:xfrm>
            <a:off x="1495927" y="660977"/>
            <a:ext cx="2811379" cy="404485"/>
          </a:xfrm>
        </p:spPr>
        <p:txBody>
          <a:bodyPr/>
          <a:lstStyle/>
          <a:p>
            <a:r>
              <a:rPr lang="en-US" altLang="zh-CN" dirty="0"/>
              <a:t>CPA</a:t>
            </a:r>
            <a:r>
              <a:rPr lang="zh-CN" altLang="en-US" dirty="0"/>
              <a:t>背景及功能介绍</a:t>
            </a:r>
          </a:p>
        </p:txBody>
      </p:sp>
      <p:grpSp>
        <p:nvGrpSpPr>
          <p:cNvPr id="47" name="组合 17"/>
          <p:cNvGrpSpPr/>
          <p:nvPr/>
        </p:nvGrpSpPr>
        <p:grpSpPr>
          <a:xfrm>
            <a:off x="4981576" y="1808517"/>
            <a:ext cx="5781674" cy="4071005"/>
            <a:chOff x="4981576" y="1808517"/>
            <a:chExt cx="5781674" cy="4071005"/>
          </a:xfrm>
        </p:grpSpPr>
        <p:grpSp>
          <p:nvGrpSpPr>
            <p:cNvPr id="48" name="组合 9"/>
            <p:cNvGrpSpPr/>
            <p:nvPr/>
          </p:nvGrpSpPr>
          <p:grpSpPr>
            <a:xfrm>
              <a:off x="6410325" y="1808517"/>
              <a:ext cx="4352925" cy="4071005"/>
              <a:chOff x="6745288" y="1742215"/>
              <a:chExt cx="4352925" cy="4071005"/>
            </a:xfrm>
          </p:grpSpPr>
          <p:sp>
            <p:nvSpPr>
              <p:cNvPr id="1048604" name="矩形 10"/>
              <p:cNvSpPr/>
              <p:nvPr/>
            </p:nvSpPr>
            <p:spPr>
              <a:xfrm>
                <a:off x="6745288" y="2203880"/>
                <a:ext cx="4352925" cy="3609340"/>
              </a:xfrm>
              <a:prstGeom prst="rect">
                <a:avLst/>
              </a:prstGeom>
            </p:spPr>
            <p:txBody>
              <a:bodyPr wrap="square">
                <a:spAutoFit/>
              </a:bodyPr>
              <a:lstStyle/>
              <a:p>
                <a:pPr>
                  <a:lnSpc>
                    <a:spcPct val="130000"/>
                  </a:lnSpc>
                </a:pPr>
                <a:r>
                  <a:rPr lang="zh-CN" altLang="en-US" sz="1600" dirty="0">
                    <a:solidFill>
                      <a:schemeClr val="tx1">
                        <a:lumMod val="75000"/>
                        <a:lumOff val="25000"/>
                      </a:schemeClr>
                    </a:solidFill>
                    <a:latin typeface="+mn-ea"/>
                    <a:cs typeface="思源黑体 CN Light" panose="020B0300000000000000" charset="-122"/>
                  </a:rPr>
                  <a:t>         </a:t>
                </a:r>
                <a:r>
                  <a:rPr lang="zh-CN" altLang="en-US" sz="1400" dirty="0">
                    <a:solidFill>
                      <a:schemeClr val="tx1">
                        <a:lumMod val="75000"/>
                        <a:lumOff val="25000"/>
                      </a:schemeClr>
                    </a:solidFill>
                    <a:latin typeface="+mn-ea"/>
                    <a:cs typeface="思源黑体 CN Light" panose="020B0300000000000000" charset="-122"/>
                  </a:rPr>
                  <a:t>众所周知，大多数植物是动物的直接食物来源，但是自然界中也有例外，食肉植物就是其中一种。它们通常生长在缺乏营养的恶劣环境中，例如，湿地、沼泽和以水丰富为特征的泥泞海岸。为了获取生长和繁殖所需的氮和磷等额外的营养，食肉植物用它们分泌的酶吸引、诱捕和吃掉苍蝇、蝴蝶、蜥蜴和老鼠等动物。猪笼草、茅膏菜、狸藻、维纳斯捕蝇草等都是常见的食肉植物。</a:t>
                </a:r>
                <a:r>
                  <a:rPr lang="en-US" altLang="zh-CN" sz="1400" dirty="0">
                    <a:solidFill>
                      <a:schemeClr val="tx1">
                        <a:lumMod val="75000"/>
                        <a:lumOff val="25000"/>
                      </a:schemeClr>
                    </a:solidFill>
                    <a:latin typeface="+mn-ea"/>
                    <a:cs typeface="思源黑体 CN Light" panose="020B0300000000000000" charset="-122"/>
                  </a:rPr>
                  <a:t>[PS:</a:t>
                </a:r>
                <a:r>
                  <a:rPr lang="zh-CN" altLang="en-US" sz="1400" dirty="0">
                    <a:solidFill>
                      <a:schemeClr val="tx1">
                        <a:lumMod val="75000"/>
                        <a:lumOff val="25000"/>
                      </a:schemeClr>
                    </a:solidFill>
                    <a:latin typeface="+mn-ea"/>
                    <a:cs typeface="思源黑体 CN Light" panose="020B0300000000000000" charset="-122"/>
                  </a:rPr>
                  <a:t>北航还在猪笼草身上发现了水倒流的现象，并因此成功发表了全国机械领域的第一篇</a:t>
                </a:r>
                <a:r>
                  <a:rPr lang="en-US" altLang="zh-CN" sz="1400" dirty="0">
                    <a:solidFill>
                      <a:schemeClr val="tx1">
                        <a:lumMod val="75000"/>
                        <a:lumOff val="25000"/>
                      </a:schemeClr>
                    </a:solidFill>
                    <a:latin typeface="+mn-ea"/>
                    <a:cs typeface="思源黑体 CN Light" panose="020B0300000000000000" charset="-122"/>
                  </a:rPr>
                  <a:t>Nature]</a:t>
                </a:r>
                <a:r>
                  <a:rPr lang="zh-CN" altLang="en-US" sz="1400" dirty="0">
                    <a:solidFill>
                      <a:schemeClr val="tx1">
                        <a:lumMod val="75000"/>
                        <a:lumOff val="25000"/>
                      </a:schemeClr>
                    </a:solidFill>
                    <a:latin typeface="+mn-ea"/>
                    <a:cs typeface="思源黑体 CN Light" panose="020B0300000000000000" charset="-122"/>
                  </a:rPr>
                  <a:t>。此外，</a:t>
                </a:r>
                <a:r>
                  <a:rPr lang="en-US" altLang="zh-CN" sz="1400" b="0" i="0" dirty="0">
                    <a:solidFill>
                      <a:srgbClr val="4D4D4D"/>
                    </a:solidFill>
                    <a:effectLst/>
                    <a:latin typeface="-apple-system"/>
                  </a:rPr>
                  <a:t>CPA</a:t>
                </a:r>
                <a:r>
                  <a:rPr lang="zh-CN" altLang="en-US" sz="1400" b="0" i="0" dirty="0">
                    <a:solidFill>
                      <a:srgbClr val="4D4D4D"/>
                    </a:solidFill>
                    <a:effectLst/>
                    <a:latin typeface="-apple-system"/>
                  </a:rPr>
                  <a:t>能够成功地解决高维设计变量、各种约束的存在以及具有许多局部最优解的搜索空间等问题，</a:t>
                </a:r>
                <a:r>
                  <a:rPr lang="en-US" altLang="zh-CN" sz="1400" b="0" i="0" dirty="0">
                    <a:solidFill>
                      <a:srgbClr val="4D4D4D"/>
                    </a:solidFill>
                    <a:effectLst/>
                    <a:latin typeface="-apple-system"/>
                  </a:rPr>
                  <a:t>CPA</a:t>
                </a:r>
                <a:r>
                  <a:rPr lang="zh-CN" altLang="en-US" sz="1400" b="0" i="0" dirty="0">
                    <a:solidFill>
                      <a:srgbClr val="4D4D4D"/>
                    </a:solidFill>
                    <a:effectLst/>
                    <a:latin typeface="-apple-system"/>
                  </a:rPr>
                  <a:t>还可以用于解决工程问题，也可以用于算法改进中的对比。</a:t>
                </a:r>
                <a:endParaRPr lang="en-US" altLang="zh-CN" sz="1400" dirty="0">
                  <a:solidFill>
                    <a:schemeClr val="tx1">
                      <a:lumMod val="75000"/>
                      <a:lumOff val="25000"/>
                    </a:schemeClr>
                  </a:solidFill>
                  <a:latin typeface="+mn-ea"/>
                  <a:cs typeface="思源黑体 CN Light" panose="020B0300000000000000" charset="-122"/>
                </a:endParaRPr>
              </a:p>
            </p:txBody>
          </p:sp>
          <p:sp>
            <p:nvSpPr>
              <p:cNvPr id="1048605" name="文本框 11"/>
              <p:cNvSpPr txBox="1"/>
              <p:nvPr/>
            </p:nvSpPr>
            <p:spPr>
              <a:xfrm>
                <a:off x="6745288" y="1742215"/>
                <a:ext cx="22785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pPr>
                <a:r>
                  <a:rPr kumimoji="0" lang="en-US" altLang="zh-CN" sz="2400" b="0" i="0" u="none" strike="noStrike" kern="1200" cap="none" spc="0" normalizeH="0" baseline="0" noProof="0" dirty="0">
                    <a:ln>
                      <a:noFill/>
                    </a:ln>
                    <a:solidFill>
                      <a:schemeClr val="tx1">
                        <a:lumMod val="75000"/>
                        <a:lumOff val="25000"/>
                      </a:schemeClr>
                    </a:solidFill>
                    <a:effectLst/>
                    <a:uLnTx/>
                    <a:uFillTx/>
                    <a:latin typeface="+mj-ea"/>
                    <a:ea typeface="+mj-ea"/>
                    <a:cs typeface="思源黑体 CN Light" panose="020B0300000000000000" charset="-122"/>
                  </a:rPr>
                  <a:t>CPA</a:t>
                </a:r>
                <a:r>
                  <a:rPr kumimoji="0" lang="zh-CN" altLang="en-US" sz="2400" b="0" i="0" u="none" strike="noStrike" kern="1200" cap="none" spc="0" normalizeH="0" baseline="0" noProof="0" dirty="0">
                    <a:ln>
                      <a:noFill/>
                    </a:ln>
                    <a:solidFill>
                      <a:schemeClr val="tx1">
                        <a:lumMod val="75000"/>
                        <a:lumOff val="25000"/>
                      </a:schemeClr>
                    </a:solidFill>
                    <a:effectLst/>
                    <a:uLnTx/>
                    <a:uFillTx/>
                    <a:latin typeface="+mj-ea"/>
                    <a:ea typeface="+mj-ea"/>
                    <a:cs typeface="思源黑体 CN Light" panose="020B0300000000000000" charset="-122"/>
                  </a:rPr>
                  <a:t>背景及功能</a:t>
                </a:r>
              </a:p>
            </p:txBody>
          </p:sp>
        </p:grpSp>
        <p:sp>
          <p:nvSpPr>
            <p:cNvPr id="1048606" name="矩形 14"/>
            <p:cNvSpPr/>
            <p:nvPr/>
          </p:nvSpPr>
          <p:spPr>
            <a:xfrm>
              <a:off x="4981576" y="1874384"/>
              <a:ext cx="933450" cy="994639"/>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97162" name="Picture 2" descr="图1 常见的食肉植物"/>
          <p:cNvPicPr>
            <a:picLocks noChangeAspect="1" noChangeArrowheads="1"/>
          </p:cNvPicPr>
          <p:nvPr/>
        </p:nvPicPr>
        <p:blipFill>
          <a:blip r:embed="rId2"/>
          <a:srcRect/>
          <a:stretch>
            <a:fillRect/>
          </a:stretch>
        </p:blipFill>
        <p:spPr bwMode="auto">
          <a:xfrm>
            <a:off x="1261562" y="2371703"/>
            <a:ext cx="4352925" cy="350772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grpSp>
        <p:nvGrpSpPr>
          <p:cNvPr id="50" name="组合 18"/>
          <p:cNvGrpSpPr/>
          <p:nvPr/>
        </p:nvGrpSpPr>
        <p:grpSpPr>
          <a:xfrm>
            <a:off x="3424135" y="2412262"/>
            <a:ext cx="5343730" cy="2033475"/>
            <a:chOff x="3575174" y="2422468"/>
            <a:chExt cx="5343730" cy="2033475"/>
          </a:xfrm>
        </p:grpSpPr>
        <p:sp>
          <p:nvSpPr>
            <p:cNvPr id="1048607" name="矩形 2"/>
            <p:cNvSpPr/>
            <p:nvPr/>
          </p:nvSpPr>
          <p:spPr>
            <a:xfrm>
              <a:off x="4804930" y="2522953"/>
              <a:ext cx="2794442" cy="584775"/>
            </a:xfrm>
            <a:prstGeom prst="rect">
              <a:avLst/>
            </a:prstGeom>
            <a:noFill/>
          </p:spPr>
          <p:txBody>
            <a:bodyPr vert="horz" wrap="square">
              <a:spAutoFit/>
            </a:bodyPr>
            <a:lstStyle/>
            <a:p>
              <a:pPr algn="dist"/>
              <a:endParaRPr lang="zh-CN" altLang="en-US" sz="3200" dirty="0">
                <a:ln w="6350">
                  <a:noFill/>
                </a:ln>
                <a:solidFill>
                  <a:schemeClr val="tx1">
                    <a:lumMod val="85000"/>
                    <a:lumOff val="15000"/>
                  </a:schemeClr>
                </a:solidFill>
                <a:latin typeface="思源宋体 CN SemiBold" panose="02020600000000000000" pitchFamily="18" charset="-122"/>
                <a:ea typeface="思源宋体 CN SemiBold" panose="02020600000000000000" pitchFamily="18" charset="-122"/>
                <a:cs typeface="+mn-ea"/>
                <a:sym typeface="+mn-lt"/>
              </a:endParaRPr>
            </a:p>
          </p:txBody>
        </p:sp>
        <p:sp>
          <p:nvSpPr>
            <p:cNvPr id="1048608" name="文本框 4"/>
            <p:cNvSpPr txBox="1"/>
            <p:nvPr/>
          </p:nvSpPr>
          <p:spPr>
            <a:xfrm>
              <a:off x="5262128" y="3260975"/>
              <a:ext cx="3640025" cy="461665"/>
            </a:xfrm>
            <a:prstGeom prst="rect">
              <a:avLst/>
            </a:prstGeom>
            <a:noFill/>
          </p:spPr>
          <p:txBody>
            <a:bodyPr wrap="square">
              <a:spAutoFit/>
            </a:bodyPr>
            <a:lstStyle/>
            <a:p>
              <a:r>
                <a:rPr lang="en-US" altLang="zh-CN" sz="2400" dirty="0">
                  <a:solidFill>
                    <a:schemeClr val="tx1">
                      <a:lumMod val="85000"/>
                      <a:lumOff val="15000"/>
                    </a:schemeClr>
                  </a:solidFill>
                  <a:latin typeface="华文中宋" panose="02010600040101010101" pitchFamily="2" charset="-122"/>
                  <a:ea typeface="华文中宋" panose="02010600040101010101" pitchFamily="2" charset="-122"/>
                </a:rPr>
                <a:t>CPA</a:t>
              </a:r>
              <a:r>
                <a:rPr lang="zh-CN" altLang="en-US" sz="2400" dirty="0">
                  <a:solidFill>
                    <a:schemeClr val="tx1">
                      <a:lumMod val="85000"/>
                      <a:lumOff val="15000"/>
                    </a:schemeClr>
                  </a:solidFill>
                  <a:latin typeface="华文中宋" panose="02010600040101010101" pitchFamily="2" charset="-122"/>
                  <a:ea typeface="华文中宋" panose="02010600040101010101" pitchFamily="2" charset="-122"/>
                </a:rPr>
                <a:t>算法的数学模型</a:t>
              </a:r>
            </a:p>
          </p:txBody>
        </p:sp>
        <p:grpSp>
          <p:nvGrpSpPr>
            <p:cNvPr id="51" name="组合 16"/>
            <p:cNvGrpSpPr/>
            <p:nvPr/>
          </p:nvGrpSpPr>
          <p:grpSpPr>
            <a:xfrm>
              <a:off x="7824723" y="2900026"/>
              <a:ext cx="947490" cy="662341"/>
              <a:chOff x="8146380" y="3097829"/>
              <a:chExt cx="947490" cy="662341"/>
            </a:xfrm>
          </p:grpSpPr>
          <p:cxnSp>
            <p:nvCxnSpPr>
              <p:cNvPr id="3145748" name="直接连接符 5"/>
              <p:cNvCxnSpPr>
                <a:cxnSpLocks/>
              </p:cNvCxnSpPr>
              <p:nvPr/>
            </p:nvCxnSpPr>
            <p:spPr>
              <a:xfrm>
                <a:off x="8146380" y="3104973"/>
                <a:ext cx="94749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49" name="直接连接符 6"/>
              <p:cNvCxnSpPr>
                <a:cxnSpLocks/>
              </p:cNvCxnSpPr>
              <p:nvPr/>
            </p:nvCxnSpPr>
            <p:spPr>
              <a:xfrm>
                <a:off x="9086726" y="3097829"/>
                <a:ext cx="0" cy="66234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2" name="组合 15"/>
            <p:cNvGrpSpPr/>
            <p:nvPr/>
          </p:nvGrpSpPr>
          <p:grpSpPr>
            <a:xfrm>
              <a:off x="4463627" y="3530464"/>
              <a:ext cx="963544" cy="662341"/>
              <a:chOff x="4934074" y="3728625"/>
              <a:chExt cx="963544" cy="662341"/>
            </a:xfrm>
          </p:grpSpPr>
          <p:cxnSp>
            <p:nvCxnSpPr>
              <p:cNvPr id="3145750" name="直接连接符 7"/>
              <p:cNvCxnSpPr>
                <a:cxnSpLocks/>
              </p:cNvCxnSpPr>
              <p:nvPr/>
            </p:nvCxnSpPr>
            <p:spPr>
              <a:xfrm flipH="1">
                <a:off x="4934074" y="4383823"/>
                <a:ext cx="96354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5751" name="直接连接符 8"/>
              <p:cNvCxnSpPr>
                <a:cxnSpLocks/>
              </p:cNvCxnSpPr>
              <p:nvPr/>
            </p:nvCxnSpPr>
            <p:spPr>
              <a:xfrm flipH="1" flipV="1">
                <a:off x="4941217" y="3728625"/>
                <a:ext cx="0" cy="662341"/>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48609" name="文本框 10"/>
            <p:cNvSpPr txBox="1"/>
            <p:nvPr/>
          </p:nvSpPr>
          <p:spPr>
            <a:xfrm>
              <a:off x="3575174" y="2422468"/>
              <a:ext cx="1306890" cy="1069340"/>
            </a:xfrm>
            <a:prstGeom prst="rect">
              <a:avLst/>
            </a:prstGeom>
            <a:noFill/>
          </p:spPr>
          <p:txBody>
            <a:bodyPr wrap="square">
              <a:spAutoFit/>
            </a:bodyPr>
            <a:lstStyle/>
            <a:p>
              <a:pPr algn="ctr"/>
              <a:r>
                <a:rPr lang="en-US" altLang="zh-CN" sz="6600" dirty="0">
                  <a:solidFill>
                    <a:schemeClr val="accent1">
                      <a:lumMod val="75000"/>
                    </a:schemeClr>
                  </a:solidFill>
                  <a:latin typeface="思源宋体 CN SemiBold" panose="02020600000000000000" pitchFamily="18" charset="-122"/>
                  <a:ea typeface="思源宋体 CN SemiBold" panose="02020600000000000000" pitchFamily="18" charset="-122"/>
                </a:rPr>
                <a:t>02</a:t>
              </a:r>
              <a:endParaRPr lang="zh-CN" altLang="en-US" sz="6600" dirty="0">
                <a:solidFill>
                  <a:schemeClr val="accent1">
                    <a:lumMod val="75000"/>
                  </a:schemeClr>
                </a:solidFill>
                <a:latin typeface="思源宋体 CN SemiBold" panose="02020600000000000000" pitchFamily="18" charset="-122"/>
                <a:ea typeface="思源宋体 CN SemiBold" panose="02020600000000000000" pitchFamily="18" charset="-122"/>
              </a:endParaRPr>
            </a:p>
          </p:txBody>
        </p:sp>
        <p:pic>
          <p:nvPicPr>
            <p:cNvPr id="2097163" name="图片 14"/>
            <p:cNvPicPr>
              <a:picLocks noChangeAspect="1"/>
            </p:cNvPicPr>
            <p:nvPr/>
          </p:nvPicPr>
          <p:blipFill rotWithShape="1">
            <a:blip r:embed="rId2"/>
            <a:srcRect/>
            <a:stretch>
              <a:fillRect/>
            </a:stretch>
          </p:blipFill>
          <p:spPr>
            <a:xfrm rot="15385895" flipH="1">
              <a:off x="7323465" y="2860504"/>
              <a:ext cx="746679" cy="244419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1048610" name="文本占位符 8"/>
          <p:cNvSpPr>
            <a:spLocks noGrp="1"/>
          </p:cNvSpPr>
          <p:nvPr>
            <p:ph type="body" sz="quarter" idx="10"/>
          </p:nvPr>
        </p:nvSpPr>
        <p:spPr>
          <a:xfrm>
            <a:off x="1752600" y="484514"/>
            <a:ext cx="2843463" cy="404485"/>
          </a:xfrm>
        </p:spPr>
        <p:txBody>
          <a:bodyPr/>
          <a:lstStyle/>
          <a:p>
            <a:r>
              <a:rPr lang="zh-CN" altLang="en-US" dirty="0"/>
              <a:t>初始化</a:t>
            </a:r>
          </a:p>
        </p:txBody>
      </p:sp>
      <p:grpSp>
        <p:nvGrpSpPr>
          <p:cNvPr id="54" name="组合 18"/>
          <p:cNvGrpSpPr/>
          <p:nvPr/>
        </p:nvGrpSpPr>
        <p:grpSpPr>
          <a:xfrm>
            <a:off x="1745806" y="1002165"/>
            <a:ext cx="8700387" cy="4751070"/>
            <a:chOff x="2043812" y="1450074"/>
            <a:chExt cx="8700387" cy="4751070"/>
          </a:xfrm>
        </p:grpSpPr>
        <p:sp>
          <p:nvSpPr>
            <p:cNvPr id="1048611" name="矩形: 圆角 1"/>
            <p:cNvSpPr/>
            <p:nvPr/>
          </p:nvSpPr>
          <p:spPr>
            <a:xfrm>
              <a:off x="2043812" y="2040624"/>
              <a:ext cx="8700387" cy="1167027"/>
            </a:xfrm>
            <a:prstGeom prst="roundRect">
              <a:avLst>
                <a:gd name="adj" fmla="val 50000"/>
              </a:avLst>
            </a:prstGeom>
            <a:gradFill flip="none" rotWithShape="1">
              <a:gsLst>
                <a:gs pos="30000">
                  <a:schemeClr val="bg1">
                    <a:lumMod val="95000"/>
                  </a:schemeClr>
                </a:gs>
                <a:gs pos="100000">
                  <a:schemeClr val="bg1">
                    <a:lumMod val="95000"/>
                    <a:alpha val="30000"/>
                  </a:schemeClr>
                </a:gs>
              </a:gsLst>
              <a:lin ang="0" scaled="1"/>
            </a:gra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pic>
          <p:nvPicPr>
            <p:cNvPr id="2097164" name="图片 3"/>
            <p:cNvPicPr>
              <a:picLocks noChangeAspect="1"/>
            </p:cNvPicPr>
            <p:nvPr/>
          </p:nvPicPr>
          <p:blipFill rotWithShape="1">
            <a:blip r:embed="rId2"/>
            <a:srcRect/>
            <a:stretch>
              <a:fillRect/>
            </a:stretch>
          </p:blipFill>
          <p:spPr>
            <a:xfrm flipH="1">
              <a:off x="2616676" y="1450074"/>
              <a:ext cx="1181100" cy="1181100"/>
            </a:xfrm>
            <a:prstGeom prst="ellipse">
              <a:avLst/>
            </a:prstGeom>
            <a:ln w="25400">
              <a:solidFill>
                <a:schemeClr val="accent1">
                  <a:lumMod val="75000"/>
                </a:schemeClr>
              </a:solidFill>
            </a:ln>
          </p:spPr>
        </p:pic>
        <p:sp>
          <p:nvSpPr>
            <p:cNvPr id="1048612" name="文本框 5"/>
            <p:cNvSpPr txBox="1"/>
            <p:nvPr/>
          </p:nvSpPr>
          <p:spPr>
            <a:xfrm>
              <a:off x="2341583" y="2677340"/>
              <a:ext cx="1731286" cy="369332"/>
            </a:xfrm>
            <a:prstGeom prst="rect">
              <a:avLst/>
            </a:prstGeom>
            <a:noFill/>
          </p:spPr>
          <p:txBody>
            <a:bodyPr wrap="square">
              <a:spAutoFit/>
            </a:bodyPr>
            <a:lstStyle/>
            <a:p>
              <a:pPr algn="ctr"/>
              <a:r>
                <a:rPr lang="zh-CN" altLang="en-US" dirty="0">
                  <a:solidFill>
                    <a:schemeClr val="accent1">
                      <a:lumMod val="75000"/>
                    </a:schemeClr>
                  </a:solidFill>
                  <a:latin typeface="+mj-ea"/>
                  <a:ea typeface="+mj-ea"/>
                </a:rPr>
                <a:t>初始化</a:t>
              </a:r>
              <a:endParaRPr lang="zh-CN" altLang="en-US" sz="1800" dirty="0">
                <a:solidFill>
                  <a:schemeClr val="accent1">
                    <a:lumMod val="75000"/>
                  </a:schemeClr>
                </a:solidFill>
                <a:latin typeface="+mj-ea"/>
                <a:ea typeface="+mj-ea"/>
              </a:endParaRPr>
            </a:p>
          </p:txBody>
        </p:sp>
        <p:sp>
          <p:nvSpPr>
            <p:cNvPr id="1048613" name="文本框 7"/>
            <p:cNvSpPr txBox="1"/>
            <p:nvPr/>
          </p:nvSpPr>
          <p:spPr>
            <a:xfrm>
              <a:off x="4072869" y="1537704"/>
              <a:ext cx="6414156" cy="4663440"/>
            </a:xfrm>
            <a:prstGeom prst="rect">
              <a:avLst/>
            </a:prstGeom>
            <a:noFill/>
          </p:spPr>
          <p:txBody>
            <a:bodyPr wrap="square">
              <a:spAutoFit/>
            </a:bodyPr>
            <a:lstStyle/>
            <a:p>
              <a:r>
                <a:rPr lang="zh-CN" altLang="en-US" sz="1500" dirty="0"/>
                <a:t>CPA是一种基于种群的优化算法，因此，它从初始化潜在问题的潜在解的种群开始。首先，在湿地中随机初始化由食肉植物和猎物组成的个体种群。食肉植物和猎物的数量分别表示为NCPLANT和NPREY。每个人的位置在矩阵中表示为：</a:t>
              </a:r>
            </a:p>
            <a:p>
              <a:endParaRPr lang="zh-CN" altLang="en-US" sz="1500" dirty="0"/>
            </a:p>
            <a:p>
              <a:endParaRPr lang="zh-CN" altLang="en-US" sz="1500" dirty="0"/>
            </a:p>
            <a:p>
              <a:endParaRPr lang="zh-CN" altLang="en-US" sz="1500" dirty="0"/>
            </a:p>
            <a:p>
              <a:endParaRPr lang="zh-CN" altLang="en-US" sz="1500" dirty="0"/>
            </a:p>
            <a:p>
              <a:endParaRPr lang="zh-CN" altLang="en-US" sz="1500" dirty="0"/>
            </a:p>
            <a:p>
              <a:endParaRPr lang="zh-CN" altLang="en-US" sz="1500" dirty="0"/>
            </a:p>
            <a:p>
              <a:endParaRPr lang="zh-CN" altLang="en-US" sz="1500" dirty="0"/>
            </a:p>
            <a:p>
              <a:r>
                <a:rPr lang="zh-CN" altLang="en-US" sz="1500" dirty="0"/>
                <a:t>其中d是维数，n是nCPlant和nPrey的总和。对于每个个体，通过将每个个体替换为预定义的适应度函数来评估其适应度。获取的适应度值存储为：</a:t>
              </a:r>
            </a:p>
            <a:p>
              <a:endParaRPr lang="zh-CN" altLang="en-US" sz="1500" dirty="0"/>
            </a:p>
            <a:p>
              <a:endParaRPr lang="zh-CN" altLang="en-US" sz="1500" dirty="0"/>
            </a:p>
            <a:p>
              <a:endParaRPr lang="zh-CN" altLang="en-US" sz="1500" dirty="0"/>
            </a:p>
            <a:p>
              <a:endParaRPr lang="zh-CN" altLang="en-US" sz="1500" dirty="0"/>
            </a:p>
            <a:p>
              <a:endParaRPr lang="zh-CN" altLang="en-US" sz="1500" dirty="0"/>
            </a:p>
            <a:p>
              <a:endParaRPr lang="zh-CN" altLang="en-US" sz="1500" dirty="0"/>
            </a:p>
            <a:p>
              <a:endParaRPr lang="zh-CN" altLang="en-US" sz="1500" dirty="0"/>
            </a:p>
          </p:txBody>
        </p:sp>
      </p:grpSp>
      <p:pic>
        <p:nvPicPr>
          <p:cNvPr id="2097175" name="图片 2097174"/>
          <p:cNvPicPr>
            <a:picLocks/>
          </p:cNvPicPr>
          <p:nvPr/>
        </p:nvPicPr>
        <p:blipFill>
          <a:blip r:embed="rId3"/>
          <a:stretch>
            <a:fillRect/>
          </a:stretch>
        </p:blipFill>
        <p:spPr>
          <a:xfrm>
            <a:off x="4988822" y="1930192"/>
            <a:ext cx="5200197" cy="1659098"/>
          </a:xfrm>
          <a:prstGeom prst="rect">
            <a:avLst/>
          </a:prstGeom>
        </p:spPr>
      </p:pic>
      <p:pic>
        <p:nvPicPr>
          <p:cNvPr id="2097176" name="图片 2097175"/>
          <p:cNvPicPr>
            <a:picLocks/>
          </p:cNvPicPr>
          <p:nvPr/>
        </p:nvPicPr>
        <p:blipFill>
          <a:blip r:embed="rId4"/>
          <a:stretch>
            <a:fillRect/>
          </a:stretch>
        </p:blipFill>
        <p:spPr>
          <a:xfrm>
            <a:off x="3879638" y="4161398"/>
            <a:ext cx="5174110" cy="15918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1048655" name="文本占位符 8"/>
          <p:cNvSpPr>
            <a:spLocks noGrp="1"/>
          </p:cNvSpPr>
          <p:nvPr>
            <p:ph type="body" sz="quarter" idx="10"/>
          </p:nvPr>
        </p:nvSpPr>
        <p:spPr/>
        <p:txBody>
          <a:bodyPr/>
          <a:lstStyle/>
          <a:p>
            <a:r>
              <a:rPr lang="zh-CN" altLang="en-US" dirty="0"/>
              <a:t>分类和分组</a:t>
            </a:r>
            <a:endParaRPr lang="zh-CN" altLang="en-US"/>
          </a:p>
        </p:txBody>
      </p:sp>
      <p:grpSp>
        <p:nvGrpSpPr>
          <p:cNvPr id="79" name="组合 36"/>
          <p:cNvGrpSpPr/>
          <p:nvPr/>
        </p:nvGrpSpPr>
        <p:grpSpPr>
          <a:xfrm>
            <a:off x="1092200" y="1565514"/>
            <a:ext cx="2874458" cy="2802484"/>
            <a:chOff x="1092200" y="1613279"/>
            <a:chExt cx="2874458" cy="2802484"/>
          </a:xfrm>
        </p:grpSpPr>
        <p:grpSp>
          <p:nvGrpSpPr>
            <p:cNvPr id="80" name="组合 18"/>
            <p:cNvGrpSpPr/>
            <p:nvPr/>
          </p:nvGrpSpPr>
          <p:grpSpPr>
            <a:xfrm>
              <a:off x="1092200" y="1613279"/>
              <a:ext cx="2874458" cy="673518"/>
              <a:chOff x="1257299" y="1984916"/>
              <a:chExt cx="2874458" cy="673518"/>
            </a:xfrm>
          </p:grpSpPr>
          <p:sp>
            <p:nvSpPr>
              <p:cNvPr id="1048664" name="矩形 19"/>
              <p:cNvSpPr/>
              <p:nvPr/>
            </p:nvSpPr>
            <p:spPr>
              <a:xfrm>
                <a:off x="1367980" y="2300294"/>
                <a:ext cx="2757843" cy="358140"/>
              </a:xfrm>
              <a:prstGeom prst="rect">
                <a:avLst/>
              </a:prstGeom>
            </p:spPr>
            <p:txBody>
              <a:bodyPr wrap="square">
                <a:spAutoFit/>
              </a:bodyPr>
              <a:lstStyle/>
              <a:p>
                <a:pPr algn="r">
                  <a:lnSpc>
                    <a:spcPct val="130000"/>
                  </a:lnSpc>
                </a:pPr>
                <a:endParaRPr lang="zh-CN" altLang="en-US"/>
              </a:p>
            </p:txBody>
          </p:sp>
          <p:sp>
            <p:nvSpPr>
              <p:cNvPr id="1048665" name="矩形 20"/>
              <p:cNvSpPr/>
              <p:nvPr/>
            </p:nvSpPr>
            <p:spPr>
              <a:xfrm>
                <a:off x="1257299" y="1984916"/>
                <a:ext cx="2874458" cy="369332"/>
              </a:xfrm>
              <a:prstGeom prst="rect">
                <a:avLst/>
              </a:prstGeom>
            </p:spPr>
            <p:txBody>
              <a:bodyPr wrap="square">
                <a:spAutoFit/>
              </a:bodyPr>
              <a:lstStyle/>
              <a:p>
                <a:pPr lvl="0" algn="r"/>
                <a:endParaRPr/>
              </a:p>
            </p:txBody>
          </p:sp>
        </p:grpSp>
        <p:grpSp>
          <p:nvGrpSpPr>
            <p:cNvPr id="81" name="组合 33"/>
            <p:cNvGrpSpPr/>
            <p:nvPr/>
          </p:nvGrpSpPr>
          <p:grpSpPr>
            <a:xfrm>
              <a:off x="1092200" y="3742245"/>
              <a:ext cx="2874458" cy="673518"/>
              <a:chOff x="1257299" y="1984916"/>
              <a:chExt cx="2874458" cy="673518"/>
            </a:xfrm>
          </p:grpSpPr>
          <p:sp>
            <p:nvSpPr>
              <p:cNvPr id="1048666" name="矩形 34"/>
              <p:cNvSpPr/>
              <p:nvPr/>
            </p:nvSpPr>
            <p:spPr>
              <a:xfrm>
                <a:off x="1367980" y="2300294"/>
                <a:ext cx="2757843" cy="358140"/>
              </a:xfrm>
              <a:prstGeom prst="rect">
                <a:avLst/>
              </a:prstGeom>
            </p:spPr>
            <p:txBody>
              <a:bodyPr wrap="square">
                <a:spAutoFit/>
              </a:bodyPr>
              <a:lstStyle/>
              <a:p>
                <a:pPr algn="r">
                  <a:lnSpc>
                    <a:spcPct val="130000"/>
                  </a:lnSpc>
                </a:pPr>
                <a:endParaRPr/>
              </a:p>
            </p:txBody>
          </p:sp>
          <p:sp>
            <p:nvSpPr>
              <p:cNvPr id="1048667" name="矩形 35"/>
              <p:cNvSpPr/>
              <p:nvPr/>
            </p:nvSpPr>
            <p:spPr>
              <a:xfrm>
                <a:off x="1257299" y="1984916"/>
                <a:ext cx="2874458" cy="369332"/>
              </a:xfrm>
              <a:prstGeom prst="rect">
                <a:avLst/>
              </a:prstGeom>
            </p:spPr>
            <p:txBody>
              <a:bodyPr wrap="square">
                <a:spAutoFit/>
              </a:bodyPr>
              <a:lstStyle/>
              <a:p>
                <a:pPr lvl="0" algn="r"/>
                <a:endParaRPr/>
              </a:p>
            </p:txBody>
          </p:sp>
        </p:grpSp>
      </p:grpSp>
      <p:sp>
        <p:nvSpPr>
          <p:cNvPr id="1048697" name="文本框 1048696"/>
          <p:cNvSpPr txBox="1"/>
          <p:nvPr/>
        </p:nvSpPr>
        <p:spPr>
          <a:xfrm>
            <a:off x="2143121" y="952522"/>
            <a:ext cx="4572000" cy="1310639"/>
          </a:xfrm>
          <a:prstGeom prst="rect">
            <a:avLst/>
          </a:prstGeom>
        </p:spPr>
        <p:txBody>
          <a:bodyPr wrap="square" rtlCol="0">
            <a:spAutoFit/>
          </a:bodyPr>
          <a:lstStyle/>
          <a:p>
            <a:r>
              <a:rPr lang="en-US" sz="1400">
                <a:solidFill>
                  <a:srgbClr val="000000"/>
                </a:solidFill>
              </a:rPr>
              <a:t>         </a:t>
            </a:r>
            <a:r>
              <a:rPr lang="zh-CN" sz="1400">
                <a:solidFill>
                  <a:srgbClr val="000000"/>
                </a:solidFill>
              </a:rPr>
              <a:t>根据其适应度值按升序对等式（2）中的每个个体进行排序（考虑最小化问题）。排序种群的顶部植物解被认为是食肉植物CP，而剩余解（nPrey）是猎物猎物。图2展示了食肉植物和猎物的可视化。排序适应度和排序总体的矩阵可描述为不等式（5）和（6）。</a:t>
            </a:r>
          </a:p>
          <a:p>
            <a:endParaRPr lang="zh-CN" sz="1400">
              <a:solidFill>
                <a:srgbClr val="000000"/>
              </a:solidFill>
            </a:endParaRPr>
          </a:p>
        </p:txBody>
      </p:sp>
      <p:pic>
        <p:nvPicPr>
          <p:cNvPr id="2097177" name="图片 2097176"/>
          <p:cNvPicPr>
            <a:picLocks/>
          </p:cNvPicPr>
          <p:nvPr/>
        </p:nvPicPr>
        <p:blipFill>
          <a:blip r:embed="rId2"/>
          <a:stretch>
            <a:fillRect/>
          </a:stretch>
        </p:blipFill>
        <p:spPr>
          <a:xfrm>
            <a:off x="2263315" y="2059961"/>
            <a:ext cx="4383179" cy="2621764"/>
          </a:xfrm>
          <a:prstGeom prst="rect">
            <a:avLst/>
          </a:prstGeom>
        </p:spPr>
      </p:pic>
      <p:pic>
        <p:nvPicPr>
          <p:cNvPr id="2097178" name="图片 2097177"/>
          <p:cNvPicPr>
            <a:picLocks/>
          </p:cNvPicPr>
          <p:nvPr/>
        </p:nvPicPr>
        <p:blipFill>
          <a:blip r:embed="rId3"/>
          <a:stretch>
            <a:fillRect/>
          </a:stretch>
        </p:blipFill>
        <p:spPr>
          <a:xfrm>
            <a:off x="2242432" y="4683376"/>
            <a:ext cx="4424943" cy="2056663"/>
          </a:xfrm>
          <a:prstGeom prst="rect">
            <a:avLst/>
          </a:prstGeom>
        </p:spPr>
      </p:pic>
      <p:sp>
        <p:nvSpPr>
          <p:cNvPr id="1048698" name="文本框 1048697"/>
          <p:cNvSpPr txBox="1"/>
          <p:nvPr/>
        </p:nvSpPr>
        <p:spPr>
          <a:xfrm>
            <a:off x="6835315" y="974727"/>
            <a:ext cx="4572000" cy="2123440"/>
          </a:xfrm>
          <a:prstGeom prst="rect">
            <a:avLst/>
          </a:prstGeom>
        </p:spPr>
        <p:txBody>
          <a:bodyPr wrap="square" rtlCol="0">
            <a:spAutoFit/>
          </a:bodyPr>
          <a:lstStyle/>
          <a:p>
            <a:r>
              <a:rPr lang="en-US" sz="1400">
                <a:solidFill>
                  <a:srgbClr val="000000"/>
                </a:solidFill>
              </a:rPr>
              <a:t>         </a:t>
            </a:r>
            <a:r>
              <a:rPr lang="zh-CN" sz="1400">
                <a:solidFill>
                  <a:srgbClr val="000000"/>
                </a:solidFill>
              </a:rPr>
              <a:t>分组过程需要模拟每个食肉植物及其猎物的环境。在分组过程中，具有最佳适应值的猎物被分配给排名第一的食肉植物。类似地，第二和第三类猎物分别被分配到第二和第三类食肉植物。重复该过程，直到NCplanth级猎物被分配到NCplanth级食肉植物。然后，将第1级猎物分配给第一级食肉植物，以此类推。CPA中的分组过程如下图所示。3.这一分组对于减少有助于肉食性植物生长的许多劣质猎物的可能性至关重要，这对于提高肉食性植物的生存能力非常重要。</a:t>
            </a:r>
          </a:p>
          <a:p>
            <a:endParaRPr lang="zh-CN" sz="1400">
              <a:solidFill>
                <a:srgbClr val="000000"/>
              </a:solidFill>
            </a:endParaRPr>
          </a:p>
        </p:txBody>
      </p:sp>
      <p:pic>
        <p:nvPicPr>
          <p:cNvPr id="2097179" name="图片 2097178"/>
          <p:cNvPicPr>
            <a:picLocks/>
          </p:cNvPicPr>
          <p:nvPr/>
        </p:nvPicPr>
        <p:blipFill>
          <a:blip r:embed="rId4"/>
          <a:stretch>
            <a:fillRect/>
          </a:stretch>
        </p:blipFill>
        <p:spPr>
          <a:xfrm rot="17074">
            <a:off x="6914738" y="2995161"/>
            <a:ext cx="4278401" cy="2793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1048617" name="文本占位符 8"/>
          <p:cNvSpPr>
            <a:spLocks noGrp="1"/>
          </p:cNvSpPr>
          <p:nvPr>
            <p:ph type="body" sz="quarter" idx="10"/>
          </p:nvPr>
        </p:nvSpPr>
        <p:spPr/>
        <p:txBody>
          <a:bodyPr/>
          <a:lstStyle/>
          <a:p>
            <a:r>
              <a:rPr lang="zh-CN" altLang="en-US" dirty="0"/>
              <a:t>成长（探索）</a:t>
            </a:r>
          </a:p>
        </p:txBody>
      </p:sp>
      <p:grpSp>
        <p:nvGrpSpPr>
          <p:cNvPr id="57" name="组合 35"/>
          <p:cNvGrpSpPr/>
          <p:nvPr/>
        </p:nvGrpSpPr>
        <p:grpSpPr>
          <a:xfrm>
            <a:off x="1409097" y="1111955"/>
            <a:ext cx="9183028" cy="4853939"/>
            <a:chOff x="1322470" y="1111955"/>
            <a:chExt cx="9183028" cy="4853939"/>
          </a:xfrm>
        </p:grpSpPr>
        <p:grpSp>
          <p:nvGrpSpPr>
            <p:cNvPr id="58" name="组合 3"/>
            <p:cNvGrpSpPr/>
            <p:nvPr/>
          </p:nvGrpSpPr>
          <p:grpSpPr>
            <a:xfrm>
              <a:off x="1513247" y="1803308"/>
              <a:ext cx="3674857" cy="848053"/>
              <a:chOff x="6745288" y="1742215"/>
              <a:chExt cx="3674857" cy="848053"/>
            </a:xfrm>
          </p:grpSpPr>
          <p:sp>
            <p:nvSpPr>
              <p:cNvPr id="1048618" name="矩形 14"/>
              <p:cNvSpPr/>
              <p:nvPr/>
            </p:nvSpPr>
            <p:spPr>
              <a:xfrm>
                <a:off x="6745289" y="2203880"/>
                <a:ext cx="3674856" cy="386388"/>
              </a:xfrm>
              <a:prstGeom prst="rect">
                <a:avLst/>
              </a:prstGeom>
            </p:spPr>
            <p:txBody>
              <a:bodyPr wrap="square">
                <a:spAutoFit/>
              </a:bodyPr>
              <a:lstStyle/>
              <a:p>
                <a:pPr>
                  <a:lnSpc>
                    <a:spcPct val="130000"/>
                  </a:lnSpc>
                </a:pPr>
                <a:endParaRPr lang="zh-CN" altLang="en-US" sz="1600" dirty="0">
                  <a:solidFill>
                    <a:schemeClr val="tx1">
                      <a:lumMod val="85000"/>
                      <a:lumOff val="15000"/>
                    </a:schemeClr>
                  </a:solidFill>
                  <a:latin typeface="+mn-ea"/>
                  <a:cs typeface="思源黑体 CN Light" panose="020B0300000000000000" charset="-122"/>
                </a:endParaRPr>
              </a:p>
            </p:txBody>
          </p:sp>
          <p:sp>
            <p:nvSpPr>
              <p:cNvPr id="1048619" name="文本框 15"/>
              <p:cNvSpPr txBox="1"/>
              <p:nvPr/>
            </p:nvSpPr>
            <p:spPr>
              <a:xfrm>
                <a:off x="6745288" y="1742215"/>
                <a:ext cx="259080" cy="4470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2400" b="0" i="0" u="none" strike="noStrike" kern="1200" cap="none" spc="0" normalizeH="0" baseline="0" noProof="0" dirty="0">
                  <a:ln>
                    <a:noFill/>
                  </a:ln>
                  <a:solidFill>
                    <a:schemeClr val="tx1">
                      <a:lumMod val="85000"/>
                      <a:lumOff val="15000"/>
                    </a:schemeClr>
                  </a:solidFill>
                  <a:effectLst/>
                  <a:uLnTx/>
                  <a:uFillTx/>
                  <a:latin typeface="+mj-ea"/>
                  <a:ea typeface="+mj-ea"/>
                  <a:cs typeface="思源黑体 CN Light" panose="020B0300000000000000" charset="-122"/>
                </a:endParaRPr>
              </a:p>
            </p:txBody>
          </p:sp>
        </p:grpSp>
        <p:grpSp>
          <p:nvGrpSpPr>
            <p:cNvPr id="59" name="组合 34"/>
            <p:cNvGrpSpPr/>
            <p:nvPr/>
          </p:nvGrpSpPr>
          <p:grpSpPr>
            <a:xfrm>
              <a:off x="1322470" y="1111955"/>
              <a:ext cx="9183028" cy="4853939"/>
              <a:chOff x="1322470" y="1111955"/>
              <a:chExt cx="9183028" cy="4853939"/>
            </a:xfrm>
          </p:grpSpPr>
          <p:sp>
            <p:nvSpPr>
              <p:cNvPr id="1048620" name="矩形 12"/>
              <p:cNvSpPr/>
              <p:nvPr/>
            </p:nvSpPr>
            <p:spPr>
              <a:xfrm>
                <a:off x="1697978" y="1111955"/>
                <a:ext cx="8807520" cy="4853939"/>
              </a:xfrm>
              <a:prstGeom prst="rect">
                <a:avLst/>
              </a:prstGeom>
            </p:spPr>
            <p:txBody>
              <a:bodyPr wrap="square">
                <a:spAutoFit/>
              </a:bodyPr>
              <a:lstStyle/>
              <a:p>
                <a:pPr>
                  <a:lnSpc>
                    <a:spcPct val="130000"/>
                  </a:lnSpc>
                </a:pPr>
                <a:r>
                  <a:rPr lang="en-US" altLang="en-US" sz="1200" dirty="0">
                    <a:solidFill>
                      <a:schemeClr val="tx1">
                        <a:lumMod val="85000"/>
                        <a:lumOff val="15000"/>
                      </a:schemeClr>
                    </a:solidFill>
                    <a:latin typeface="+mn-ea"/>
                    <a:cs typeface="思源黑体 CN Light" panose="020B0300000000000000" charset="-122"/>
                  </a:rPr>
                  <a:t>        </a:t>
                </a:r>
                <a:r>
                  <a:rPr lang="zh-CN" altLang="en-US" sz="1200" dirty="0">
                    <a:solidFill>
                      <a:schemeClr val="tx1">
                        <a:lumMod val="85000"/>
                        <a:lumOff val="15000"/>
                      </a:schemeClr>
                    </a:solidFill>
                    <a:latin typeface="+mn-ea"/>
                    <a:cs typeface="思源黑体 CN Light" panose="020B0300000000000000" charset="-122"/>
                  </a:rPr>
                  <a:t>由于土壤营养贫乏，肉食性植物为了生长而吸引、捕获和消化猎物。猎物被其甜美的气味吸引到植物身上，但可能会间歇性地成功逃脱食肉植物的魔爪。这里，引入了吸引率。</a:t>
                </a:r>
                <a:endParaRPr lang="zh-CN" altLang="en-US" dirty="0"/>
              </a:p>
              <a:p>
                <a:pPr>
                  <a:lnSpc>
                    <a:spcPct val="130000"/>
                  </a:lnSpc>
                </a:pPr>
                <a:r>
                  <a:rPr lang="zh-CN" altLang="en-US" sz="1200" dirty="0">
                    <a:solidFill>
                      <a:schemeClr val="tx1">
                        <a:lumMod val="85000"/>
                        <a:lumOff val="15000"/>
                      </a:schemeClr>
                    </a:solidFill>
                    <a:latin typeface="+mn-ea"/>
                    <a:cs typeface="思源黑体 CN Light" panose="020B0300000000000000" charset="-122"/>
                  </a:rPr>
                  <a:t>对于每组，随机选择一个猎物。如果吸引率高于随机生成的数字，则食肉植物会捕获并消化猎物以进行生长。新食肉植物的生长模型为：</a:t>
                </a:r>
                <a:endParaRPr lang="zh-CN" altLang="en-US" dirty="0"/>
              </a:p>
              <a:p>
                <a:pPr>
                  <a:lnSpc>
                    <a:spcPct val="130000"/>
                  </a:lnSpc>
                </a:pPr>
                <a:endParaRPr lang="zh-CN" altLang="en-US" dirty="0"/>
              </a:p>
              <a:p>
                <a:pPr>
                  <a:lnSpc>
                    <a:spcPct val="130000"/>
                  </a:lnSpc>
                </a:pPr>
                <a:r>
                  <a:rPr lang="en-US" altLang="en-US" sz="1200" dirty="0">
                    <a:solidFill>
                      <a:schemeClr val="tx1">
                        <a:lumMod val="85000"/>
                        <a:lumOff val="15000"/>
                      </a:schemeClr>
                    </a:solidFill>
                    <a:latin typeface="+mn-ea"/>
                    <a:cs typeface="思源黑体 CN Light" panose="020B0300000000000000" charset="-122"/>
                  </a:rPr>
                  <a:t>        </a:t>
                </a:r>
                <a:r>
                  <a:rPr lang="zh-CN" altLang="en-US" sz="1200" dirty="0">
                    <a:solidFill>
                      <a:schemeClr val="tx1">
                        <a:lumMod val="85000"/>
                        <a:lumOff val="15000"/>
                      </a:schemeClr>
                    </a:solidFill>
                    <a:latin typeface="+mn-ea"/>
                    <a:cs typeface="思源黑体 CN Light" panose="020B0300000000000000" charset="-122"/>
                  </a:rPr>
                  <a:t>其中，CPi，j是第i级食肉植物，Preyv，j是随机选择的猎物，生长率是预定义值，randis是从范围[0,1]中选择的随机值。在CPA中，每组只有一种食肉植物，而猎物的数量必须超过两种。在大多数情况下，CPA中的吸引率被指定为0.8。</a:t>
                </a:r>
                <a:endParaRPr lang="zh-CN" altLang="en-US" dirty="0"/>
              </a:p>
              <a:p>
                <a:pPr>
                  <a:lnSpc>
                    <a:spcPct val="130000"/>
                  </a:lnSpc>
                </a:pPr>
                <a:r>
                  <a:rPr lang="zh-CN" altLang="en-US" sz="1200" dirty="0">
                    <a:solidFill>
                      <a:schemeClr val="tx1">
                        <a:lumMod val="85000"/>
                        <a:lumOff val="15000"/>
                      </a:schemeClr>
                    </a:solidFill>
                    <a:latin typeface="+mn-ea"/>
                    <a:cs typeface="思源黑体 CN Light" panose="020B0300000000000000" charset="-122"/>
                  </a:rPr>
                  <a:t>另一方面，如果吸引率低于生成的随机值，则猎物成功逃离陷阱并继续生长，数学上表示为：</a:t>
                </a:r>
                <a:endParaRPr lang="zh-CN" altLang="en-US" dirty="0"/>
              </a:p>
              <a:p>
                <a:pPr>
                  <a:lnSpc>
                    <a:spcPct val="130000"/>
                  </a:lnSpc>
                </a:pPr>
                <a:endParaRPr lang="zh-CN" altLang="en-US" dirty="0"/>
              </a:p>
              <a:p>
                <a:pPr>
                  <a:lnSpc>
                    <a:spcPct val="130000"/>
                  </a:lnSpc>
                </a:pPr>
                <a:endParaRPr lang="zh-CN" altLang="en-US" dirty="0"/>
              </a:p>
              <a:p>
                <a:pPr>
                  <a:lnSpc>
                    <a:spcPct val="130000"/>
                  </a:lnSpc>
                </a:pPr>
                <a:endParaRPr lang="zh-CN" altLang="en-US" dirty="0"/>
              </a:p>
              <a:p>
                <a:pPr>
                  <a:lnSpc>
                    <a:spcPct val="130000"/>
                  </a:lnSpc>
                </a:pPr>
                <a:endParaRPr lang="zh-CN" altLang="en-US" sz="1300" dirty="0"/>
              </a:p>
              <a:p>
                <a:pPr>
                  <a:lnSpc>
                    <a:spcPct val="130000"/>
                  </a:lnSpc>
                </a:pPr>
                <a:r>
                  <a:rPr lang="zh-CN" altLang="en-US" sz="1300" dirty="0"/>
                  <a:t>其中，Preyu，j是第三秩群中的另一个随机选择的猎物。食肉植物和猎物的生长过程都是重复的，直到达到一个预定义的迭代，即group_iter。</a:t>
                </a:r>
              </a:p>
              <a:p>
                <a:pPr>
                  <a:lnSpc>
                    <a:spcPct val="130000"/>
                  </a:lnSpc>
                </a:pPr>
                <a:r>
                  <a:rPr lang="zh-CN" altLang="en-US" sz="1300" dirty="0"/>
                  <a:t>等式（7）和（9）用于将新解引导到具有高质量解的搜索空间。为了确保这也适用于猎物的生长，引入了等式（10），因为所选Preyuv的质量可能比Preyv差。如（7）和（9）所示，算法的探索受增长率的影响。增长率越高，勘探范围就越广，反过来，错过全局最优解的可能性就越大。因此，必须选择合适的增长率。</a:t>
                </a:r>
              </a:p>
              <a:p>
                <a:pPr>
                  <a:lnSpc>
                    <a:spcPct val="130000"/>
                  </a:lnSpc>
                </a:pPr>
                <a:endParaRPr lang="zh-CN" altLang="en-US" dirty="0"/>
              </a:p>
            </p:txBody>
          </p:sp>
          <p:sp>
            <p:nvSpPr>
              <p:cNvPr id="1048621" name="矩形 10"/>
              <p:cNvSpPr/>
              <p:nvPr/>
            </p:nvSpPr>
            <p:spPr>
              <a:xfrm>
                <a:off x="6435300" y="2996839"/>
                <a:ext cx="4070198" cy="386388"/>
              </a:xfrm>
              <a:prstGeom prst="rect">
                <a:avLst/>
              </a:prstGeom>
            </p:spPr>
            <p:txBody>
              <a:bodyPr wrap="square">
                <a:spAutoFit/>
              </a:bodyPr>
              <a:lstStyle/>
              <a:p>
                <a:pPr>
                  <a:lnSpc>
                    <a:spcPct val="130000"/>
                  </a:lnSpc>
                </a:pPr>
                <a:endParaRPr lang="en-US" altLang="zh-CN" sz="1600" dirty="0">
                  <a:solidFill>
                    <a:schemeClr val="tx1">
                      <a:lumMod val="85000"/>
                      <a:lumOff val="15000"/>
                    </a:schemeClr>
                  </a:solidFill>
                  <a:latin typeface="+mn-ea"/>
                  <a:cs typeface="思源黑体 CN Light" panose="020B0300000000000000" charset="-122"/>
                </a:endParaRPr>
              </a:p>
            </p:txBody>
          </p:sp>
          <p:sp>
            <p:nvSpPr>
              <p:cNvPr id="1048622" name="矩形 7"/>
              <p:cNvSpPr/>
              <p:nvPr/>
            </p:nvSpPr>
            <p:spPr>
              <a:xfrm>
                <a:off x="6435300" y="4308555"/>
                <a:ext cx="4070198" cy="386388"/>
              </a:xfrm>
              <a:prstGeom prst="rect">
                <a:avLst/>
              </a:prstGeom>
            </p:spPr>
            <p:txBody>
              <a:bodyPr wrap="square">
                <a:spAutoFit/>
              </a:bodyPr>
              <a:lstStyle/>
              <a:p>
                <a:pPr>
                  <a:lnSpc>
                    <a:spcPct val="130000"/>
                  </a:lnSpc>
                </a:pPr>
                <a:endParaRPr lang="en-US" altLang="zh-CN" sz="1600" dirty="0">
                  <a:solidFill>
                    <a:schemeClr val="tx1">
                      <a:lumMod val="85000"/>
                      <a:lumOff val="15000"/>
                    </a:schemeClr>
                  </a:solidFill>
                  <a:latin typeface="+mn-ea"/>
                  <a:cs typeface="思源黑体 CN Light" panose="020B0300000000000000" charset="-122"/>
                </a:endParaRPr>
              </a:p>
            </p:txBody>
          </p:sp>
          <p:sp>
            <p:nvSpPr>
              <p:cNvPr id="1048623" name="椭圆 24"/>
              <p:cNvSpPr/>
              <p:nvPr/>
            </p:nvSpPr>
            <p:spPr>
              <a:xfrm>
                <a:off x="1322470" y="1741996"/>
                <a:ext cx="343503" cy="334328"/>
              </a:xfrm>
              <a:prstGeom prst="ellipse">
                <a:avLst/>
              </a:prstGeom>
              <a:solidFill>
                <a:schemeClr val="accent1">
                  <a:lumMod val="75000"/>
                </a:schemeClr>
              </a:solidFill>
              <a:ln w="508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bg1"/>
                  </a:solidFill>
                  <a:latin typeface="+mj-ea"/>
                  <a:ea typeface="+mj-ea"/>
                  <a:cs typeface="+mn-ea"/>
                  <a:sym typeface="+mn-lt"/>
                </a:endParaRPr>
              </a:p>
            </p:txBody>
          </p:sp>
        </p:grpSp>
      </p:grpSp>
      <p:pic>
        <p:nvPicPr>
          <p:cNvPr id="2097172" name="图片 2097171"/>
          <p:cNvPicPr>
            <a:picLocks/>
          </p:cNvPicPr>
          <p:nvPr/>
        </p:nvPicPr>
        <p:blipFill>
          <a:blip r:embed="rId2"/>
          <a:stretch>
            <a:fillRect/>
          </a:stretch>
        </p:blipFill>
        <p:spPr>
          <a:xfrm>
            <a:off x="2436094" y="1886451"/>
            <a:ext cx="5393059" cy="571716"/>
          </a:xfrm>
          <a:prstGeom prst="rect">
            <a:avLst/>
          </a:prstGeom>
        </p:spPr>
      </p:pic>
      <p:pic>
        <p:nvPicPr>
          <p:cNvPr id="2097173" name="图片 2097172"/>
          <p:cNvPicPr>
            <a:picLocks/>
          </p:cNvPicPr>
          <p:nvPr/>
        </p:nvPicPr>
        <p:blipFill>
          <a:blip r:embed="rId3"/>
          <a:stretch>
            <a:fillRect/>
          </a:stretch>
        </p:blipFill>
        <p:spPr>
          <a:xfrm>
            <a:off x="1858954" y="3164656"/>
            <a:ext cx="5531342" cy="10710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1048624" name="文本占位符 8"/>
          <p:cNvSpPr>
            <a:spLocks noGrp="1"/>
          </p:cNvSpPr>
          <p:nvPr>
            <p:ph type="body" sz="quarter" idx="10"/>
          </p:nvPr>
        </p:nvSpPr>
        <p:spPr/>
        <p:txBody>
          <a:bodyPr/>
          <a:lstStyle/>
          <a:p>
            <a:r>
              <a:rPr lang="zh-CN" altLang="en-US" dirty="0"/>
              <a:t>繁殖（利用）</a:t>
            </a:r>
          </a:p>
        </p:txBody>
      </p:sp>
      <p:grpSp>
        <p:nvGrpSpPr>
          <p:cNvPr id="61" name="组合 71"/>
          <p:cNvGrpSpPr/>
          <p:nvPr/>
        </p:nvGrpSpPr>
        <p:grpSpPr>
          <a:xfrm>
            <a:off x="1197059" y="1749934"/>
            <a:ext cx="9696365" cy="3542825"/>
            <a:chOff x="1197059" y="1749934"/>
            <a:chExt cx="9696365" cy="3542825"/>
          </a:xfrm>
        </p:grpSpPr>
        <p:sp>
          <p:nvSpPr>
            <p:cNvPr id="1048625" name="文本框 62"/>
            <p:cNvSpPr txBox="1"/>
            <p:nvPr/>
          </p:nvSpPr>
          <p:spPr>
            <a:xfrm>
              <a:off x="1341438" y="4892649"/>
              <a:ext cx="2219325" cy="400110"/>
            </a:xfrm>
            <a:prstGeom prst="rect">
              <a:avLst/>
            </a:prstGeom>
            <a:noFill/>
          </p:spPr>
          <p:txBody>
            <a:bodyPr wrap="square" rtlCol="0">
              <a:spAutoFit/>
            </a:bodyPr>
            <a:lstStyle/>
            <a:p>
              <a:pPr algn="ctr"/>
              <a:endParaRPr lang="zh-CN" altLang="en-US" sz="2000" dirty="0">
                <a:solidFill>
                  <a:schemeClr val="bg1"/>
                </a:solidFill>
                <a:latin typeface="+mj-ea"/>
                <a:ea typeface="+mj-ea"/>
              </a:endParaRPr>
            </a:p>
          </p:txBody>
        </p:sp>
        <p:sp>
          <p:nvSpPr>
            <p:cNvPr id="1048626" name="矩形 63"/>
            <p:cNvSpPr/>
            <p:nvPr/>
          </p:nvSpPr>
          <p:spPr>
            <a:xfrm>
              <a:off x="3754794" y="4792667"/>
              <a:ext cx="7138630" cy="349648"/>
            </a:xfrm>
            <a:prstGeom prst="rect">
              <a:avLst/>
            </a:prstGeom>
          </p:spPr>
          <p:txBody>
            <a:bodyPr wrap="square">
              <a:spAutoFit/>
            </a:bodyPr>
            <a:lstStyle/>
            <a:p>
              <a:pPr>
                <a:lnSpc>
                  <a:spcPct val="130000"/>
                </a:lnSpc>
              </a:pPr>
              <a:endParaRPr lang="en-US" altLang="zh-CN" sz="1400" dirty="0">
                <a:solidFill>
                  <a:schemeClr val="tx1">
                    <a:lumMod val="85000"/>
                    <a:lumOff val="15000"/>
                  </a:schemeClr>
                </a:solidFill>
                <a:latin typeface="+mn-ea"/>
                <a:cs typeface="思源黑体 CN Light" panose="020B0300000000000000" charset="-122"/>
              </a:endParaRPr>
            </a:p>
          </p:txBody>
        </p:sp>
        <p:sp>
          <p:nvSpPr>
            <p:cNvPr id="1048627" name="矩形 59"/>
            <p:cNvSpPr/>
            <p:nvPr/>
          </p:nvSpPr>
          <p:spPr>
            <a:xfrm>
              <a:off x="3754794" y="3778422"/>
              <a:ext cx="7138630" cy="349648"/>
            </a:xfrm>
            <a:prstGeom prst="rect">
              <a:avLst/>
            </a:prstGeom>
          </p:spPr>
          <p:txBody>
            <a:bodyPr wrap="square">
              <a:spAutoFit/>
            </a:bodyPr>
            <a:lstStyle/>
            <a:p>
              <a:pPr>
                <a:lnSpc>
                  <a:spcPct val="130000"/>
                </a:lnSpc>
              </a:pPr>
              <a:endParaRPr lang="en-US" altLang="zh-CN" sz="1400" dirty="0">
                <a:solidFill>
                  <a:schemeClr val="tx1">
                    <a:lumMod val="85000"/>
                    <a:lumOff val="15000"/>
                  </a:schemeClr>
                </a:solidFill>
                <a:latin typeface="+mn-ea"/>
                <a:cs typeface="思源黑体 CN Light" panose="020B0300000000000000" charset="-122"/>
              </a:endParaRPr>
            </a:p>
          </p:txBody>
        </p:sp>
        <p:sp>
          <p:nvSpPr>
            <p:cNvPr id="1048628" name="矩形 55"/>
            <p:cNvSpPr/>
            <p:nvPr/>
          </p:nvSpPr>
          <p:spPr>
            <a:xfrm>
              <a:off x="3754794" y="2764178"/>
              <a:ext cx="7138630" cy="349648"/>
            </a:xfrm>
            <a:prstGeom prst="rect">
              <a:avLst/>
            </a:prstGeom>
          </p:spPr>
          <p:txBody>
            <a:bodyPr wrap="square">
              <a:spAutoFit/>
            </a:bodyPr>
            <a:lstStyle/>
            <a:p>
              <a:pPr>
                <a:lnSpc>
                  <a:spcPct val="130000"/>
                </a:lnSpc>
              </a:pPr>
              <a:endParaRPr lang="en-US" altLang="zh-CN" sz="1400" dirty="0">
                <a:solidFill>
                  <a:schemeClr val="tx1">
                    <a:lumMod val="85000"/>
                    <a:lumOff val="15000"/>
                  </a:schemeClr>
                </a:solidFill>
                <a:latin typeface="+mn-ea"/>
                <a:cs typeface="思源黑体 CN Light" panose="020B0300000000000000" charset="-122"/>
              </a:endParaRPr>
            </a:p>
          </p:txBody>
        </p:sp>
        <p:sp>
          <p:nvSpPr>
            <p:cNvPr id="1048629" name="文本框 54"/>
            <p:cNvSpPr txBox="1"/>
            <p:nvPr/>
          </p:nvSpPr>
          <p:spPr>
            <a:xfrm>
              <a:off x="1341438" y="2864160"/>
              <a:ext cx="2219325" cy="400110"/>
            </a:xfrm>
            <a:prstGeom prst="rect">
              <a:avLst/>
            </a:prstGeom>
            <a:noFill/>
          </p:spPr>
          <p:txBody>
            <a:bodyPr wrap="square" rtlCol="0">
              <a:spAutoFit/>
            </a:bodyPr>
            <a:lstStyle/>
            <a:p>
              <a:pPr algn="ctr"/>
              <a:endParaRPr lang="zh-CN" altLang="en-US" sz="2000" dirty="0">
                <a:solidFill>
                  <a:schemeClr val="bg1"/>
                </a:solidFill>
                <a:latin typeface="+mj-ea"/>
                <a:ea typeface="+mj-ea"/>
              </a:endParaRPr>
            </a:p>
          </p:txBody>
        </p:sp>
        <p:sp>
          <p:nvSpPr>
            <p:cNvPr id="1048630" name="文本框 58"/>
            <p:cNvSpPr txBox="1"/>
            <p:nvPr/>
          </p:nvSpPr>
          <p:spPr>
            <a:xfrm>
              <a:off x="1197059" y="3856081"/>
              <a:ext cx="2219325" cy="400110"/>
            </a:xfrm>
            <a:prstGeom prst="rect">
              <a:avLst/>
            </a:prstGeom>
            <a:noFill/>
          </p:spPr>
          <p:txBody>
            <a:bodyPr wrap="square" rtlCol="0">
              <a:spAutoFit/>
            </a:bodyPr>
            <a:lstStyle/>
            <a:p>
              <a:pPr algn="ctr"/>
              <a:endParaRPr lang="zh-CN" altLang="en-US" sz="2000" dirty="0">
                <a:solidFill>
                  <a:schemeClr val="bg1"/>
                </a:solidFill>
                <a:latin typeface="+mj-ea"/>
                <a:ea typeface="+mj-ea"/>
              </a:endParaRPr>
            </a:p>
          </p:txBody>
        </p:sp>
        <p:grpSp>
          <p:nvGrpSpPr>
            <p:cNvPr id="62" name="组合 68"/>
            <p:cNvGrpSpPr/>
            <p:nvPr/>
          </p:nvGrpSpPr>
          <p:grpSpPr>
            <a:xfrm>
              <a:off x="1298575" y="1749934"/>
              <a:ext cx="2305050" cy="600075"/>
              <a:chOff x="1298575" y="1749934"/>
              <a:chExt cx="2305050" cy="600075"/>
            </a:xfrm>
          </p:grpSpPr>
          <p:sp>
            <p:nvSpPr>
              <p:cNvPr id="1048631" name="矩形 1"/>
              <p:cNvSpPr/>
              <p:nvPr/>
            </p:nvSpPr>
            <p:spPr>
              <a:xfrm>
                <a:off x="1298575" y="1749934"/>
                <a:ext cx="2305050" cy="6000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32" name="文本框 48"/>
              <p:cNvSpPr txBox="1"/>
              <p:nvPr/>
            </p:nvSpPr>
            <p:spPr>
              <a:xfrm>
                <a:off x="1298575" y="1872239"/>
                <a:ext cx="2219325" cy="400110"/>
              </a:xfrm>
              <a:prstGeom prst="rect">
                <a:avLst/>
              </a:prstGeom>
              <a:noFill/>
            </p:spPr>
            <p:txBody>
              <a:bodyPr wrap="square" rtlCol="0">
                <a:spAutoFit/>
              </a:bodyPr>
              <a:lstStyle/>
              <a:p>
                <a:pPr algn="ctr"/>
                <a:r>
                  <a:rPr lang="zh-CN" altLang="en-US" sz="2000" dirty="0">
                    <a:solidFill>
                      <a:schemeClr val="bg1"/>
                    </a:solidFill>
                    <a:latin typeface="+mj-ea"/>
                    <a:ea typeface="+mj-ea"/>
                  </a:rPr>
                  <a:t>繁殖过程</a:t>
                </a:r>
              </a:p>
            </p:txBody>
          </p:sp>
        </p:grpSp>
        <p:sp>
          <p:nvSpPr>
            <p:cNvPr id="1048633" name="矩形 50"/>
            <p:cNvSpPr/>
            <p:nvPr/>
          </p:nvSpPr>
          <p:spPr>
            <a:xfrm>
              <a:off x="3754794" y="1749934"/>
              <a:ext cx="7138630" cy="1424940"/>
            </a:xfrm>
            <a:prstGeom prst="rect">
              <a:avLst/>
            </a:prstGeom>
          </p:spPr>
          <p:txBody>
            <a:bodyPr wrap="square">
              <a:spAutoFit/>
            </a:bodyPr>
            <a:lstStyle/>
            <a:p>
              <a:pPr>
                <a:lnSpc>
                  <a:spcPct val="130000"/>
                </a:lnSpc>
              </a:pPr>
              <a:r>
                <a:rPr lang="en-US" altLang="en-US" sz="1400" b="0" i="0" dirty="0">
                  <a:solidFill>
                    <a:srgbClr val="4D4D4D"/>
                  </a:solidFill>
                  <a:effectLst/>
                  <a:latin typeface="-apple-system"/>
                  <a:cs typeface="思源黑体 CN Light" panose="020B0300000000000000" charset="-122"/>
                </a:rPr>
                <a:t>         </a:t>
              </a:r>
              <a:r>
                <a:rPr lang="zh-CN" altLang="en-US" sz="1400" b="0" i="0" dirty="0">
                  <a:solidFill>
                    <a:srgbClr val="4D4D4D"/>
                  </a:solidFill>
                  <a:effectLst/>
                  <a:latin typeface="-apple-system"/>
                  <a:cs typeface="思源黑体 CN Light" panose="020B0300000000000000" charset="-122"/>
                </a:rPr>
                <a:t>食肉植物从猎物身上吸收养分，并利用这些养分进行生长和繁殖。就繁殖而言，只有排名第一的食肉植物，即。E种群中最好的解决方案是允许繁殖。这是为了确保CPA的开发只关注最佳解决方案。可以避免对其他解决方案进行不必要的利用，从而节省计算成本。排名第一的食肉植物的繁殖过程表示为：</a:t>
              </a:r>
              <a:endParaRPr lang="en-US" altLang="zh-CN" sz="1400" dirty="0">
                <a:solidFill>
                  <a:schemeClr val="tx1">
                    <a:lumMod val="85000"/>
                    <a:lumOff val="15000"/>
                  </a:schemeClr>
                </a:solidFill>
                <a:latin typeface="+mn-ea"/>
                <a:cs typeface="思源黑体 CN Light" panose="020B0300000000000000" charset="-122"/>
              </a:endParaRPr>
            </a:p>
            <a:p>
              <a:pPr>
                <a:lnSpc>
                  <a:spcPct val="130000"/>
                </a:lnSpc>
              </a:pPr>
              <a:endParaRPr lang="en-US" altLang="zh-CN" sz="1400" dirty="0">
                <a:solidFill>
                  <a:schemeClr val="tx1">
                    <a:lumMod val="85000"/>
                    <a:lumOff val="15000"/>
                  </a:schemeClr>
                </a:solidFill>
                <a:latin typeface="+mn-ea"/>
                <a:cs typeface="思源黑体 CN Light" panose="020B0300000000000000" charset="-122"/>
              </a:endParaRPr>
            </a:p>
          </p:txBody>
        </p:sp>
      </p:grpSp>
      <p:pic>
        <p:nvPicPr>
          <p:cNvPr id="2097180" name="图片 2097179"/>
          <p:cNvPicPr>
            <a:picLocks/>
          </p:cNvPicPr>
          <p:nvPr/>
        </p:nvPicPr>
        <p:blipFill>
          <a:blip r:embed="rId2"/>
          <a:stretch>
            <a:fillRect/>
          </a:stretch>
        </p:blipFill>
        <p:spPr>
          <a:xfrm>
            <a:off x="3754793" y="2939002"/>
            <a:ext cx="6265349" cy="26288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思源黑体 N ; L">
      <a:majorFont>
        <a:latin typeface="思源黑体 CN Normal"/>
        <a:ea typeface="思源黑体 CN Normal"/>
        <a:cs typeface=""/>
      </a:majorFont>
      <a:minorFont>
        <a:latin typeface="思源黑体 CN Light"/>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Light"/>
        <a:ea typeface=""/>
        <a:cs typeface=""/>
        <a:font script="Jpan" typeface="游ゴシック"/>
        <a:font script="Hang" typeface="맑은 고딕"/>
        <a:font script="Hans" typeface="思源黑体 CN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思源黑体 CN Light"/>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1256</Words>
  <Application>Microsoft Office PowerPoint</Application>
  <PresentationFormat>宽屏</PresentationFormat>
  <Paragraphs>87</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思源黑体 CN Light</vt:lpstr>
      <vt:lpstr>Calibri</vt:lpstr>
      <vt:lpstr>华文中宋</vt:lpstr>
      <vt:lpstr>PingFang SC</vt:lpstr>
      <vt:lpstr>思源黑体 CN Normal</vt:lpstr>
      <vt:lpstr>思源宋体 CN SemiBold</vt:lpstr>
      <vt:lpstr>-apple-system</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Arnold Chow</cp:lastModifiedBy>
  <cp:revision>1</cp:revision>
  <dcterms:created xsi:type="dcterms:W3CDTF">2020-07-27T20:25:00Z</dcterms:created>
  <dcterms:modified xsi:type="dcterms:W3CDTF">2022-05-10T07:28:41Z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y fmtid="{D5CDD505-2E9C-101B-9397-08002B2CF9AE}" pid="3" name="KSOTemplateUUID">
    <vt:lpwstr>v1.0_mb_F1ZFh2Il8f1SGpC/PJ1UkA==</vt:lpwstr>
  </property>
  <property fmtid="{D5CDD505-2E9C-101B-9397-08002B2CF9AE}" pid="4" name="ICV">
    <vt:lpwstr>4df291dd11b74d05aed05e9912eff0aa</vt:lpwstr>
  </property>
</Properties>
</file>